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60" r:id="rId5"/>
    <p:sldId id="261" r:id="rId6"/>
    <p:sldId id="258" r:id="rId7"/>
    <p:sldId id="270" r:id="rId8"/>
    <p:sldId id="259" r:id="rId9"/>
    <p:sldId id="267" r:id="rId10"/>
    <p:sldId id="262" r:id="rId11"/>
    <p:sldId id="263" r:id="rId12"/>
    <p:sldId id="264" r:id="rId13"/>
    <p:sldId id="269" r:id="rId14"/>
    <p:sldId id="265" r:id="rId15"/>
    <p:sldId id="266"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82" autoAdjust="0"/>
    <p:restoredTop sz="86390" autoAdjust="0"/>
  </p:normalViewPr>
  <p:slideViewPr>
    <p:cSldViewPr>
      <p:cViewPr>
        <p:scale>
          <a:sx n="60" d="100"/>
          <a:sy n="60" d="100"/>
        </p:scale>
        <p:origin x="-306" y="-72"/>
      </p:cViewPr>
      <p:guideLst>
        <p:guide orient="horz" pos="2160"/>
        <p:guide pos="2880"/>
      </p:guideLst>
    </p:cSldViewPr>
  </p:slideViewPr>
  <p:outlineViewPr>
    <p:cViewPr>
      <p:scale>
        <a:sx n="33" d="100"/>
        <a:sy n="33" d="100"/>
      </p:scale>
      <p:origin x="0" y="195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39877-2A7D-4223-8844-BD39B34B91F3}"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8ED75FA4-5623-456F-9688-349116F6C7C5}">
      <dgm:prSet phldrT="[Text]"/>
      <dgm:spPr/>
      <dgm:t>
        <a:bodyPr/>
        <a:lstStyle/>
        <a:p>
          <a:r>
            <a:rPr lang="en-US" dirty="0" smtClean="0"/>
            <a:t>Core</a:t>
          </a:r>
          <a:endParaRPr lang="en-US" dirty="0"/>
        </a:p>
      </dgm:t>
    </dgm:pt>
    <dgm:pt modelId="{7DC496E2-6A04-4944-9BEC-38E84D1BB510}" type="parTrans" cxnId="{BE30802D-C941-44E2-B41A-E1ED1CA9CCB5}">
      <dgm:prSet/>
      <dgm:spPr/>
      <dgm:t>
        <a:bodyPr/>
        <a:lstStyle/>
        <a:p>
          <a:endParaRPr lang="en-US"/>
        </a:p>
      </dgm:t>
    </dgm:pt>
    <dgm:pt modelId="{DA83C1E0-EB38-4CCF-BE3E-70E07824AB86}" type="sibTrans" cxnId="{BE30802D-C941-44E2-B41A-E1ED1CA9CCB5}">
      <dgm:prSet/>
      <dgm:spPr/>
      <dgm:t>
        <a:bodyPr/>
        <a:lstStyle/>
        <a:p>
          <a:endParaRPr lang="en-US"/>
        </a:p>
      </dgm:t>
    </dgm:pt>
    <dgm:pt modelId="{54E48053-A6D9-4CA8-AF0E-59E952263F9D}">
      <dgm:prSet phldrT="[Text]"/>
      <dgm:spPr/>
      <dgm:t>
        <a:bodyPr/>
        <a:lstStyle/>
        <a:p>
          <a:r>
            <a:rPr lang="en-US" dirty="0" smtClean="0"/>
            <a:t>Information</a:t>
          </a:r>
          <a:endParaRPr lang="en-US" dirty="0"/>
        </a:p>
      </dgm:t>
    </dgm:pt>
    <dgm:pt modelId="{D2FC4430-8B5F-4AE3-9043-6CD5758BD0D2}" type="parTrans" cxnId="{F3A3C406-5320-4FA7-8BAC-D278395FF59F}">
      <dgm:prSet/>
      <dgm:spPr/>
      <dgm:t>
        <a:bodyPr/>
        <a:lstStyle/>
        <a:p>
          <a:endParaRPr lang="en-US"/>
        </a:p>
      </dgm:t>
    </dgm:pt>
    <dgm:pt modelId="{B81A670F-CFAD-4BD7-A816-7F8A504AC7CD}" type="sibTrans" cxnId="{F3A3C406-5320-4FA7-8BAC-D278395FF59F}">
      <dgm:prSet/>
      <dgm:spPr/>
      <dgm:t>
        <a:bodyPr/>
        <a:lstStyle/>
        <a:p>
          <a:endParaRPr lang="en-US"/>
        </a:p>
      </dgm:t>
    </dgm:pt>
    <dgm:pt modelId="{40CFD034-0729-4F89-9ADD-A1A9698A8F2F}">
      <dgm:prSet phldrT="[Text]"/>
      <dgm:spPr/>
      <dgm:t>
        <a:bodyPr/>
        <a:lstStyle/>
        <a:p>
          <a:r>
            <a:rPr lang="en-US" dirty="0" err="1" smtClean="0"/>
            <a:t>Manipulatives</a:t>
          </a:r>
          <a:endParaRPr lang="en-US" dirty="0"/>
        </a:p>
      </dgm:t>
    </dgm:pt>
    <dgm:pt modelId="{1E93D630-D698-487D-8336-F643A4E9C3F6}" type="parTrans" cxnId="{5E8E8160-77AA-415A-8002-81C12C6DB10B}">
      <dgm:prSet/>
      <dgm:spPr/>
      <dgm:t>
        <a:bodyPr/>
        <a:lstStyle/>
        <a:p>
          <a:endParaRPr lang="en-US"/>
        </a:p>
      </dgm:t>
    </dgm:pt>
    <dgm:pt modelId="{8C246D2C-3319-472F-9522-A9D743059040}" type="sibTrans" cxnId="{5E8E8160-77AA-415A-8002-81C12C6DB10B}">
      <dgm:prSet/>
      <dgm:spPr/>
      <dgm:t>
        <a:bodyPr/>
        <a:lstStyle/>
        <a:p>
          <a:endParaRPr lang="en-US"/>
        </a:p>
      </dgm:t>
    </dgm:pt>
    <dgm:pt modelId="{F14FA092-A8AC-4FBA-870F-A583D05EB757}" type="pres">
      <dgm:prSet presAssocID="{FD339877-2A7D-4223-8844-BD39B34B91F3}" presName="linear" presStyleCnt="0">
        <dgm:presLayoutVars>
          <dgm:dir/>
          <dgm:animLvl val="lvl"/>
          <dgm:resizeHandles val="exact"/>
        </dgm:presLayoutVars>
      </dgm:prSet>
      <dgm:spPr/>
      <dgm:t>
        <a:bodyPr/>
        <a:lstStyle/>
        <a:p>
          <a:endParaRPr lang="en-US"/>
        </a:p>
      </dgm:t>
    </dgm:pt>
    <dgm:pt modelId="{CEC40A14-A8D0-4C42-A0C2-7131BF348017}" type="pres">
      <dgm:prSet presAssocID="{8ED75FA4-5623-456F-9688-349116F6C7C5}" presName="parentLin" presStyleCnt="0"/>
      <dgm:spPr/>
    </dgm:pt>
    <dgm:pt modelId="{6D1755AB-8575-4441-AA49-B08DCB202B70}" type="pres">
      <dgm:prSet presAssocID="{8ED75FA4-5623-456F-9688-349116F6C7C5}" presName="parentLeftMargin" presStyleLbl="node1" presStyleIdx="0" presStyleCnt="3"/>
      <dgm:spPr/>
      <dgm:t>
        <a:bodyPr/>
        <a:lstStyle/>
        <a:p>
          <a:endParaRPr lang="en-US"/>
        </a:p>
      </dgm:t>
    </dgm:pt>
    <dgm:pt modelId="{58CB3A2C-99BB-42C9-8772-EE56563E6768}" type="pres">
      <dgm:prSet presAssocID="{8ED75FA4-5623-456F-9688-349116F6C7C5}" presName="parentText" presStyleLbl="node1" presStyleIdx="0" presStyleCnt="3">
        <dgm:presLayoutVars>
          <dgm:chMax val="0"/>
          <dgm:bulletEnabled val="1"/>
        </dgm:presLayoutVars>
      </dgm:prSet>
      <dgm:spPr/>
      <dgm:t>
        <a:bodyPr/>
        <a:lstStyle/>
        <a:p>
          <a:endParaRPr lang="en-US"/>
        </a:p>
      </dgm:t>
    </dgm:pt>
    <dgm:pt modelId="{E63845F1-06B2-4663-92E2-16CDB51E4A1D}" type="pres">
      <dgm:prSet presAssocID="{8ED75FA4-5623-456F-9688-349116F6C7C5}" presName="negativeSpace" presStyleCnt="0"/>
      <dgm:spPr/>
    </dgm:pt>
    <dgm:pt modelId="{706D35E3-B78D-4E82-9819-856869BE888F}" type="pres">
      <dgm:prSet presAssocID="{8ED75FA4-5623-456F-9688-349116F6C7C5}" presName="childText" presStyleLbl="conFgAcc1" presStyleIdx="0" presStyleCnt="3">
        <dgm:presLayoutVars>
          <dgm:bulletEnabled val="1"/>
        </dgm:presLayoutVars>
      </dgm:prSet>
      <dgm:spPr/>
    </dgm:pt>
    <dgm:pt modelId="{323607CF-9320-43D5-AFC6-860341233BD7}" type="pres">
      <dgm:prSet presAssocID="{DA83C1E0-EB38-4CCF-BE3E-70E07824AB86}" presName="spaceBetweenRectangles" presStyleCnt="0"/>
      <dgm:spPr/>
    </dgm:pt>
    <dgm:pt modelId="{BC0FA5B2-23E2-4525-8A8D-EE0FE6038181}" type="pres">
      <dgm:prSet presAssocID="{54E48053-A6D9-4CA8-AF0E-59E952263F9D}" presName="parentLin" presStyleCnt="0"/>
      <dgm:spPr/>
    </dgm:pt>
    <dgm:pt modelId="{8D0C8F24-6E4D-4B29-A7B7-AC570FB9901A}" type="pres">
      <dgm:prSet presAssocID="{54E48053-A6D9-4CA8-AF0E-59E952263F9D}" presName="parentLeftMargin" presStyleLbl="node1" presStyleIdx="0" presStyleCnt="3"/>
      <dgm:spPr/>
      <dgm:t>
        <a:bodyPr/>
        <a:lstStyle/>
        <a:p>
          <a:endParaRPr lang="en-US"/>
        </a:p>
      </dgm:t>
    </dgm:pt>
    <dgm:pt modelId="{2C4861BB-FF58-43A4-9B3E-73611D476762}" type="pres">
      <dgm:prSet presAssocID="{54E48053-A6D9-4CA8-AF0E-59E952263F9D}" presName="parentText" presStyleLbl="node1" presStyleIdx="1" presStyleCnt="3">
        <dgm:presLayoutVars>
          <dgm:chMax val="0"/>
          <dgm:bulletEnabled val="1"/>
        </dgm:presLayoutVars>
      </dgm:prSet>
      <dgm:spPr/>
      <dgm:t>
        <a:bodyPr/>
        <a:lstStyle/>
        <a:p>
          <a:endParaRPr lang="en-US"/>
        </a:p>
      </dgm:t>
    </dgm:pt>
    <dgm:pt modelId="{0C2048A7-6AE0-493E-9C6B-1600CDF4B56D}" type="pres">
      <dgm:prSet presAssocID="{54E48053-A6D9-4CA8-AF0E-59E952263F9D}" presName="negativeSpace" presStyleCnt="0"/>
      <dgm:spPr/>
    </dgm:pt>
    <dgm:pt modelId="{D1297C45-ECF6-4457-B64D-BC7E57E2A15A}" type="pres">
      <dgm:prSet presAssocID="{54E48053-A6D9-4CA8-AF0E-59E952263F9D}" presName="childText" presStyleLbl="conFgAcc1" presStyleIdx="1" presStyleCnt="3">
        <dgm:presLayoutVars>
          <dgm:bulletEnabled val="1"/>
        </dgm:presLayoutVars>
      </dgm:prSet>
      <dgm:spPr/>
    </dgm:pt>
    <dgm:pt modelId="{C5A1C17A-D507-46E7-BA25-8A9D20266E0E}" type="pres">
      <dgm:prSet presAssocID="{B81A670F-CFAD-4BD7-A816-7F8A504AC7CD}" presName="spaceBetweenRectangles" presStyleCnt="0"/>
      <dgm:spPr/>
    </dgm:pt>
    <dgm:pt modelId="{F5A4C8F8-EAA2-4A18-B131-6E246BF17697}" type="pres">
      <dgm:prSet presAssocID="{40CFD034-0729-4F89-9ADD-A1A9698A8F2F}" presName="parentLin" presStyleCnt="0"/>
      <dgm:spPr/>
    </dgm:pt>
    <dgm:pt modelId="{77D302CF-9406-4123-A6C2-2FFD20B0979B}" type="pres">
      <dgm:prSet presAssocID="{40CFD034-0729-4F89-9ADD-A1A9698A8F2F}" presName="parentLeftMargin" presStyleLbl="node1" presStyleIdx="1" presStyleCnt="3"/>
      <dgm:spPr/>
      <dgm:t>
        <a:bodyPr/>
        <a:lstStyle/>
        <a:p>
          <a:endParaRPr lang="en-US"/>
        </a:p>
      </dgm:t>
    </dgm:pt>
    <dgm:pt modelId="{F9A1549F-6C8E-433E-82FC-1563D82697B9}" type="pres">
      <dgm:prSet presAssocID="{40CFD034-0729-4F89-9ADD-A1A9698A8F2F}" presName="parentText" presStyleLbl="node1" presStyleIdx="2" presStyleCnt="3">
        <dgm:presLayoutVars>
          <dgm:chMax val="0"/>
          <dgm:bulletEnabled val="1"/>
        </dgm:presLayoutVars>
      </dgm:prSet>
      <dgm:spPr/>
      <dgm:t>
        <a:bodyPr/>
        <a:lstStyle/>
        <a:p>
          <a:endParaRPr lang="en-US"/>
        </a:p>
      </dgm:t>
    </dgm:pt>
    <dgm:pt modelId="{73D1F582-2775-4D4D-8578-B999615637A3}" type="pres">
      <dgm:prSet presAssocID="{40CFD034-0729-4F89-9ADD-A1A9698A8F2F}" presName="negativeSpace" presStyleCnt="0"/>
      <dgm:spPr/>
    </dgm:pt>
    <dgm:pt modelId="{727BE879-1473-4380-9D05-820A8F176E86}" type="pres">
      <dgm:prSet presAssocID="{40CFD034-0729-4F89-9ADD-A1A9698A8F2F}" presName="childText" presStyleLbl="conFgAcc1" presStyleIdx="2" presStyleCnt="3">
        <dgm:presLayoutVars>
          <dgm:bulletEnabled val="1"/>
        </dgm:presLayoutVars>
      </dgm:prSet>
      <dgm:spPr/>
    </dgm:pt>
  </dgm:ptLst>
  <dgm:cxnLst>
    <dgm:cxn modelId="{BE30802D-C941-44E2-B41A-E1ED1CA9CCB5}" srcId="{FD339877-2A7D-4223-8844-BD39B34B91F3}" destId="{8ED75FA4-5623-456F-9688-349116F6C7C5}" srcOrd="0" destOrd="0" parTransId="{7DC496E2-6A04-4944-9BEC-38E84D1BB510}" sibTransId="{DA83C1E0-EB38-4CCF-BE3E-70E07824AB86}"/>
    <dgm:cxn modelId="{9876B6F6-D740-405D-B0A9-1DAFB4C1FEB5}" type="presOf" srcId="{54E48053-A6D9-4CA8-AF0E-59E952263F9D}" destId="{2C4861BB-FF58-43A4-9B3E-73611D476762}" srcOrd="1" destOrd="0" presId="urn:microsoft.com/office/officeart/2005/8/layout/list1"/>
    <dgm:cxn modelId="{F3A3C406-5320-4FA7-8BAC-D278395FF59F}" srcId="{FD339877-2A7D-4223-8844-BD39B34B91F3}" destId="{54E48053-A6D9-4CA8-AF0E-59E952263F9D}" srcOrd="1" destOrd="0" parTransId="{D2FC4430-8B5F-4AE3-9043-6CD5758BD0D2}" sibTransId="{B81A670F-CFAD-4BD7-A816-7F8A504AC7CD}"/>
    <dgm:cxn modelId="{CE99A1F4-586A-4229-B930-A4AAC145CB9D}" type="presOf" srcId="{8ED75FA4-5623-456F-9688-349116F6C7C5}" destId="{58CB3A2C-99BB-42C9-8772-EE56563E6768}" srcOrd="1" destOrd="0" presId="urn:microsoft.com/office/officeart/2005/8/layout/list1"/>
    <dgm:cxn modelId="{D627DC69-814E-497C-93E8-5F0234AA694B}" type="presOf" srcId="{8ED75FA4-5623-456F-9688-349116F6C7C5}" destId="{6D1755AB-8575-4441-AA49-B08DCB202B70}" srcOrd="0" destOrd="0" presId="urn:microsoft.com/office/officeart/2005/8/layout/list1"/>
    <dgm:cxn modelId="{40F2E0AD-3943-40F2-B2B4-4AB6A33D0D7A}" type="presOf" srcId="{40CFD034-0729-4F89-9ADD-A1A9698A8F2F}" destId="{F9A1549F-6C8E-433E-82FC-1563D82697B9}" srcOrd="1" destOrd="0" presId="urn:microsoft.com/office/officeart/2005/8/layout/list1"/>
    <dgm:cxn modelId="{D3B0858F-E9C5-40A4-9DF4-6C93F6827FF5}" type="presOf" srcId="{40CFD034-0729-4F89-9ADD-A1A9698A8F2F}" destId="{77D302CF-9406-4123-A6C2-2FFD20B0979B}" srcOrd="0" destOrd="0" presId="urn:microsoft.com/office/officeart/2005/8/layout/list1"/>
    <dgm:cxn modelId="{C6ABC40E-2D6E-4E7B-922F-18C735F11A2B}" type="presOf" srcId="{FD339877-2A7D-4223-8844-BD39B34B91F3}" destId="{F14FA092-A8AC-4FBA-870F-A583D05EB757}" srcOrd="0" destOrd="0" presId="urn:microsoft.com/office/officeart/2005/8/layout/list1"/>
    <dgm:cxn modelId="{FDE28074-8D27-4D11-9CD1-91166DF5AEBE}" type="presOf" srcId="{54E48053-A6D9-4CA8-AF0E-59E952263F9D}" destId="{8D0C8F24-6E4D-4B29-A7B7-AC570FB9901A}" srcOrd="0" destOrd="0" presId="urn:microsoft.com/office/officeart/2005/8/layout/list1"/>
    <dgm:cxn modelId="{5E8E8160-77AA-415A-8002-81C12C6DB10B}" srcId="{FD339877-2A7D-4223-8844-BD39B34B91F3}" destId="{40CFD034-0729-4F89-9ADD-A1A9698A8F2F}" srcOrd="2" destOrd="0" parTransId="{1E93D630-D698-487D-8336-F643A4E9C3F6}" sibTransId="{8C246D2C-3319-472F-9522-A9D743059040}"/>
    <dgm:cxn modelId="{0592D639-2E08-4B0C-851E-85A7C3120DFF}" type="presParOf" srcId="{F14FA092-A8AC-4FBA-870F-A583D05EB757}" destId="{CEC40A14-A8D0-4C42-A0C2-7131BF348017}" srcOrd="0" destOrd="0" presId="urn:microsoft.com/office/officeart/2005/8/layout/list1"/>
    <dgm:cxn modelId="{522B0227-B82E-4803-BB7E-F785D398FCB4}" type="presParOf" srcId="{CEC40A14-A8D0-4C42-A0C2-7131BF348017}" destId="{6D1755AB-8575-4441-AA49-B08DCB202B70}" srcOrd="0" destOrd="0" presId="urn:microsoft.com/office/officeart/2005/8/layout/list1"/>
    <dgm:cxn modelId="{828A6DB1-57E5-44FE-A557-17904D7CA7B0}" type="presParOf" srcId="{CEC40A14-A8D0-4C42-A0C2-7131BF348017}" destId="{58CB3A2C-99BB-42C9-8772-EE56563E6768}" srcOrd="1" destOrd="0" presId="urn:microsoft.com/office/officeart/2005/8/layout/list1"/>
    <dgm:cxn modelId="{BB6E6179-499F-4F1E-8A08-71D66B9D2CD5}" type="presParOf" srcId="{F14FA092-A8AC-4FBA-870F-A583D05EB757}" destId="{E63845F1-06B2-4663-92E2-16CDB51E4A1D}" srcOrd="1" destOrd="0" presId="urn:microsoft.com/office/officeart/2005/8/layout/list1"/>
    <dgm:cxn modelId="{A10C77DA-4CFF-49C5-AF90-7ED7459A32C9}" type="presParOf" srcId="{F14FA092-A8AC-4FBA-870F-A583D05EB757}" destId="{706D35E3-B78D-4E82-9819-856869BE888F}" srcOrd="2" destOrd="0" presId="urn:microsoft.com/office/officeart/2005/8/layout/list1"/>
    <dgm:cxn modelId="{D4354346-BBC2-42CC-940C-C2665B7426FE}" type="presParOf" srcId="{F14FA092-A8AC-4FBA-870F-A583D05EB757}" destId="{323607CF-9320-43D5-AFC6-860341233BD7}" srcOrd="3" destOrd="0" presId="urn:microsoft.com/office/officeart/2005/8/layout/list1"/>
    <dgm:cxn modelId="{1BE8BBA2-6631-4A7E-8083-ABC84D0FBAFB}" type="presParOf" srcId="{F14FA092-A8AC-4FBA-870F-A583D05EB757}" destId="{BC0FA5B2-23E2-4525-8A8D-EE0FE6038181}" srcOrd="4" destOrd="0" presId="urn:microsoft.com/office/officeart/2005/8/layout/list1"/>
    <dgm:cxn modelId="{0D522FEA-C501-410B-AC75-F998F0CB7197}" type="presParOf" srcId="{BC0FA5B2-23E2-4525-8A8D-EE0FE6038181}" destId="{8D0C8F24-6E4D-4B29-A7B7-AC570FB9901A}" srcOrd="0" destOrd="0" presId="urn:microsoft.com/office/officeart/2005/8/layout/list1"/>
    <dgm:cxn modelId="{79221C16-488D-495E-ADA0-A09A84ACD5A8}" type="presParOf" srcId="{BC0FA5B2-23E2-4525-8A8D-EE0FE6038181}" destId="{2C4861BB-FF58-43A4-9B3E-73611D476762}" srcOrd="1" destOrd="0" presId="urn:microsoft.com/office/officeart/2005/8/layout/list1"/>
    <dgm:cxn modelId="{10DA2996-9F98-4C22-B4D2-7BC186141E51}" type="presParOf" srcId="{F14FA092-A8AC-4FBA-870F-A583D05EB757}" destId="{0C2048A7-6AE0-493E-9C6B-1600CDF4B56D}" srcOrd="5" destOrd="0" presId="urn:microsoft.com/office/officeart/2005/8/layout/list1"/>
    <dgm:cxn modelId="{3DAE472A-BB90-4378-BCAC-A64467C3F5C6}" type="presParOf" srcId="{F14FA092-A8AC-4FBA-870F-A583D05EB757}" destId="{D1297C45-ECF6-4457-B64D-BC7E57E2A15A}" srcOrd="6" destOrd="0" presId="urn:microsoft.com/office/officeart/2005/8/layout/list1"/>
    <dgm:cxn modelId="{7592F8E9-9EF2-4ECC-8487-7327B493DD84}" type="presParOf" srcId="{F14FA092-A8AC-4FBA-870F-A583D05EB757}" destId="{C5A1C17A-D507-46E7-BA25-8A9D20266E0E}" srcOrd="7" destOrd="0" presId="urn:microsoft.com/office/officeart/2005/8/layout/list1"/>
    <dgm:cxn modelId="{4AA01DB0-ED5F-48ED-A0A4-A8D1637FECC0}" type="presParOf" srcId="{F14FA092-A8AC-4FBA-870F-A583D05EB757}" destId="{F5A4C8F8-EAA2-4A18-B131-6E246BF17697}" srcOrd="8" destOrd="0" presId="urn:microsoft.com/office/officeart/2005/8/layout/list1"/>
    <dgm:cxn modelId="{58439DEC-76E8-43FB-8917-70A9B60DA310}" type="presParOf" srcId="{F5A4C8F8-EAA2-4A18-B131-6E246BF17697}" destId="{77D302CF-9406-4123-A6C2-2FFD20B0979B}" srcOrd="0" destOrd="0" presId="urn:microsoft.com/office/officeart/2005/8/layout/list1"/>
    <dgm:cxn modelId="{92A24368-E246-42BC-BF2E-B86B49B01871}" type="presParOf" srcId="{F5A4C8F8-EAA2-4A18-B131-6E246BF17697}" destId="{F9A1549F-6C8E-433E-82FC-1563D82697B9}" srcOrd="1" destOrd="0" presId="urn:microsoft.com/office/officeart/2005/8/layout/list1"/>
    <dgm:cxn modelId="{BA94010C-1D27-426D-852C-8FDB34CCFCD6}" type="presParOf" srcId="{F14FA092-A8AC-4FBA-870F-A583D05EB757}" destId="{73D1F582-2775-4D4D-8578-B999615637A3}" srcOrd="9" destOrd="0" presId="urn:microsoft.com/office/officeart/2005/8/layout/list1"/>
    <dgm:cxn modelId="{CC050CB6-2FEB-424C-9404-07C6457C1859}" type="presParOf" srcId="{F14FA092-A8AC-4FBA-870F-A583D05EB757}" destId="{727BE879-1473-4380-9D05-820A8F176E8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39877-2A7D-4223-8844-BD39B34B91F3}"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8ED75FA4-5623-456F-9688-349116F6C7C5}">
      <dgm:prSet phldrT="[Text]"/>
      <dgm:spPr/>
      <dgm:t>
        <a:bodyPr/>
        <a:lstStyle/>
        <a:p>
          <a:r>
            <a:rPr lang="en-US" dirty="0" smtClean="0"/>
            <a:t>Core</a:t>
          </a:r>
          <a:endParaRPr lang="en-US" dirty="0"/>
        </a:p>
      </dgm:t>
    </dgm:pt>
    <dgm:pt modelId="{7DC496E2-6A04-4944-9BEC-38E84D1BB510}" type="parTrans" cxnId="{BE30802D-C941-44E2-B41A-E1ED1CA9CCB5}">
      <dgm:prSet/>
      <dgm:spPr/>
      <dgm:t>
        <a:bodyPr/>
        <a:lstStyle/>
        <a:p>
          <a:endParaRPr lang="en-US"/>
        </a:p>
      </dgm:t>
    </dgm:pt>
    <dgm:pt modelId="{DA83C1E0-EB38-4CCF-BE3E-70E07824AB86}" type="sibTrans" cxnId="{BE30802D-C941-44E2-B41A-E1ED1CA9CCB5}">
      <dgm:prSet/>
      <dgm:spPr/>
      <dgm:t>
        <a:bodyPr/>
        <a:lstStyle/>
        <a:p>
          <a:endParaRPr lang="en-US"/>
        </a:p>
      </dgm:t>
    </dgm:pt>
    <dgm:pt modelId="{54E48053-A6D9-4CA8-AF0E-59E952263F9D}">
      <dgm:prSet phldrT="[Text]"/>
      <dgm:spPr/>
      <dgm:t>
        <a:bodyPr/>
        <a:lstStyle/>
        <a:p>
          <a:r>
            <a:rPr lang="en-US" dirty="0" smtClean="0"/>
            <a:t>Information</a:t>
          </a:r>
          <a:endParaRPr lang="en-US" dirty="0"/>
        </a:p>
      </dgm:t>
    </dgm:pt>
    <dgm:pt modelId="{D2FC4430-8B5F-4AE3-9043-6CD5758BD0D2}" type="parTrans" cxnId="{F3A3C406-5320-4FA7-8BAC-D278395FF59F}">
      <dgm:prSet/>
      <dgm:spPr/>
      <dgm:t>
        <a:bodyPr/>
        <a:lstStyle/>
        <a:p>
          <a:endParaRPr lang="en-US"/>
        </a:p>
      </dgm:t>
    </dgm:pt>
    <dgm:pt modelId="{B81A670F-CFAD-4BD7-A816-7F8A504AC7CD}" type="sibTrans" cxnId="{F3A3C406-5320-4FA7-8BAC-D278395FF59F}">
      <dgm:prSet/>
      <dgm:spPr/>
      <dgm:t>
        <a:bodyPr/>
        <a:lstStyle/>
        <a:p>
          <a:endParaRPr lang="en-US"/>
        </a:p>
      </dgm:t>
    </dgm:pt>
    <dgm:pt modelId="{40CFD034-0729-4F89-9ADD-A1A9698A8F2F}">
      <dgm:prSet phldrT="[Text]"/>
      <dgm:spPr/>
      <dgm:t>
        <a:bodyPr/>
        <a:lstStyle/>
        <a:p>
          <a:r>
            <a:rPr lang="en-US" dirty="0" err="1" smtClean="0"/>
            <a:t>Manipulatives</a:t>
          </a:r>
          <a:endParaRPr lang="en-US" dirty="0"/>
        </a:p>
      </dgm:t>
    </dgm:pt>
    <dgm:pt modelId="{1E93D630-D698-487D-8336-F643A4E9C3F6}" type="parTrans" cxnId="{5E8E8160-77AA-415A-8002-81C12C6DB10B}">
      <dgm:prSet/>
      <dgm:spPr/>
      <dgm:t>
        <a:bodyPr/>
        <a:lstStyle/>
        <a:p>
          <a:endParaRPr lang="en-US"/>
        </a:p>
      </dgm:t>
    </dgm:pt>
    <dgm:pt modelId="{8C246D2C-3319-472F-9522-A9D743059040}" type="sibTrans" cxnId="{5E8E8160-77AA-415A-8002-81C12C6DB10B}">
      <dgm:prSet/>
      <dgm:spPr/>
      <dgm:t>
        <a:bodyPr/>
        <a:lstStyle/>
        <a:p>
          <a:endParaRPr lang="en-US"/>
        </a:p>
      </dgm:t>
    </dgm:pt>
    <dgm:pt modelId="{F14FA092-A8AC-4FBA-870F-A583D05EB757}" type="pres">
      <dgm:prSet presAssocID="{FD339877-2A7D-4223-8844-BD39B34B91F3}" presName="linear" presStyleCnt="0">
        <dgm:presLayoutVars>
          <dgm:dir/>
          <dgm:animLvl val="lvl"/>
          <dgm:resizeHandles val="exact"/>
        </dgm:presLayoutVars>
      </dgm:prSet>
      <dgm:spPr/>
      <dgm:t>
        <a:bodyPr/>
        <a:lstStyle/>
        <a:p>
          <a:endParaRPr lang="en-US"/>
        </a:p>
      </dgm:t>
    </dgm:pt>
    <dgm:pt modelId="{CEC40A14-A8D0-4C42-A0C2-7131BF348017}" type="pres">
      <dgm:prSet presAssocID="{8ED75FA4-5623-456F-9688-349116F6C7C5}" presName="parentLin" presStyleCnt="0"/>
      <dgm:spPr/>
    </dgm:pt>
    <dgm:pt modelId="{6D1755AB-8575-4441-AA49-B08DCB202B70}" type="pres">
      <dgm:prSet presAssocID="{8ED75FA4-5623-456F-9688-349116F6C7C5}" presName="parentLeftMargin" presStyleLbl="node1" presStyleIdx="0" presStyleCnt="3"/>
      <dgm:spPr/>
      <dgm:t>
        <a:bodyPr/>
        <a:lstStyle/>
        <a:p>
          <a:endParaRPr lang="en-US"/>
        </a:p>
      </dgm:t>
    </dgm:pt>
    <dgm:pt modelId="{58CB3A2C-99BB-42C9-8772-EE56563E6768}" type="pres">
      <dgm:prSet presAssocID="{8ED75FA4-5623-456F-9688-349116F6C7C5}" presName="parentText" presStyleLbl="node1" presStyleIdx="0" presStyleCnt="3">
        <dgm:presLayoutVars>
          <dgm:chMax val="0"/>
          <dgm:bulletEnabled val="1"/>
        </dgm:presLayoutVars>
      </dgm:prSet>
      <dgm:spPr/>
      <dgm:t>
        <a:bodyPr/>
        <a:lstStyle/>
        <a:p>
          <a:endParaRPr lang="en-US"/>
        </a:p>
      </dgm:t>
    </dgm:pt>
    <dgm:pt modelId="{E63845F1-06B2-4663-92E2-16CDB51E4A1D}" type="pres">
      <dgm:prSet presAssocID="{8ED75FA4-5623-456F-9688-349116F6C7C5}" presName="negativeSpace" presStyleCnt="0"/>
      <dgm:spPr/>
    </dgm:pt>
    <dgm:pt modelId="{706D35E3-B78D-4E82-9819-856869BE888F}" type="pres">
      <dgm:prSet presAssocID="{8ED75FA4-5623-456F-9688-349116F6C7C5}" presName="childText" presStyleLbl="conFgAcc1" presStyleIdx="0" presStyleCnt="3">
        <dgm:presLayoutVars>
          <dgm:bulletEnabled val="1"/>
        </dgm:presLayoutVars>
      </dgm:prSet>
      <dgm:spPr/>
    </dgm:pt>
    <dgm:pt modelId="{323607CF-9320-43D5-AFC6-860341233BD7}" type="pres">
      <dgm:prSet presAssocID="{DA83C1E0-EB38-4CCF-BE3E-70E07824AB86}" presName="spaceBetweenRectangles" presStyleCnt="0"/>
      <dgm:spPr/>
    </dgm:pt>
    <dgm:pt modelId="{BC0FA5B2-23E2-4525-8A8D-EE0FE6038181}" type="pres">
      <dgm:prSet presAssocID="{54E48053-A6D9-4CA8-AF0E-59E952263F9D}" presName="parentLin" presStyleCnt="0"/>
      <dgm:spPr/>
    </dgm:pt>
    <dgm:pt modelId="{8D0C8F24-6E4D-4B29-A7B7-AC570FB9901A}" type="pres">
      <dgm:prSet presAssocID="{54E48053-A6D9-4CA8-AF0E-59E952263F9D}" presName="parentLeftMargin" presStyleLbl="node1" presStyleIdx="0" presStyleCnt="3"/>
      <dgm:spPr/>
      <dgm:t>
        <a:bodyPr/>
        <a:lstStyle/>
        <a:p>
          <a:endParaRPr lang="en-US"/>
        </a:p>
      </dgm:t>
    </dgm:pt>
    <dgm:pt modelId="{2C4861BB-FF58-43A4-9B3E-73611D476762}" type="pres">
      <dgm:prSet presAssocID="{54E48053-A6D9-4CA8-AF0E-59E952263F9D}" presName="parentText" presStyleLbl="node1" presStyleIdx="1" presStyleCnt="3">
        <dgm:presLayoutVars>
          <dgm:chMax val="0"/>
          <dgm:bulletEnabled val="1"/>
        </dgm:presLayoutVars>
      </dgm:prSet>
      <dgm:spPr/>
      <dgm:t>
        <a:bodyPr/>
        <a:lstStyle/>
        <a:p>
          <a:endParaRPr lang="en-US"/>
        </a:p>
      </dgm:t>
    </dgm:pt>
    <dgm:pt modelId="{0C2048A7-6AE0-493E-9C6B-1600CDF4B56D}" type="pres">
      <dgm:prSet presAssocID="{54E48053-A6D9-4CA8-AF0E-59E952263F9D}" presName="negativeSpace" presStyleCnt="0"/>
      <dgm:spPr/>
    </dgm:pt>
    <dgm:pt modelId="{D1297C45-ECF6-4457-B64D-BC7E57E2A15A}" type="pres">
      <dgm:prSet presAssocID="{54E48053-A6D9-4CA8-AF0E-59E952263F9D}" presName="childText" presStyleLbl="conFgAcc1" presStyleIdx="1" presStyleCnt="3">
        <dgm:presLayoutVars>
          <dgm:bulletEnabled val="1"/>
        </dgm:presLayoutVars>
      </dgm:prSet>
      <dgm:spPr/>
    </dgm:pt>
    <dgm:pt modelId="{C5A1C17A-D507-46E7-BA25-8A9D20266E0E}" type="pres">
      <dgm:prSet presAssocID="{B81A670F-CFAD-4BD7-A816-7F8A504AC7CD}" presName="spaceBetweenRectangles" presStyleCnt="0"/>
      <dgm:spPr/>
    </dgm:pt>
    <dgm:pt modelId="{F5A4C8F8-EAA2-4A18-B131-6E246BF17697}" type="pres">
      <dgm:prSet presAssocID="{40CFD034-0729-4F89-9ADD-A1A9698A8F2F}" presName="parentLin" presStyleCnt="0"/>
      <dgm:spPr/>
    </dgm:pt>
    <dgm:pt modelId="{77D302CF-9406-4123-A6C2-2FFD20B0979B}" type="pres">
      <dgm:prSet presAssocID="{40CFD034-0729-4F89-9ADD-A1A9698A8F2F}" presName="parentLeftMargin" presStyleLbl="node1" presStyleIdx="1" presStyleCnt="3"/>
      <dgm:spPr/>
      <dgm:t>
        <a:bodyPr/>
        <a:lstStyle/>
        <a:p>
          <a:endParaRPr lang="en-US"/>
        </a:p>
      </dgm:t>
    </dgm:pt>
    <dgm:pt modelId="{F9A1549F-6C8E-433E-82FC-1563D82697B9}" type="pres">
      <dgm:prSet presAssocID="{40CFD034-0729-4F89-9ADD-A1A9698A8F2F}" presName="parentText" presStyleLbl="node1" presStyleIdx="2" presStyleCnt="3">
        <dgm:presLayoutVars>
          <dgm:chMax val="0"/>
          <dgm:bulletEnabled val="1"/>
        </dgm:presLayoutVars>
      </dgm:prSet>
      <dgm:spPr/>
      <dgm:t>
        <a:bodyPr/>
        <a:lstStyle/>
        <a:p>
          <a:endParaRPr lang="en-US"/>
        </a:p>
      </dgm:t>
    </dgm:pt>
    <dgm:pt modelId="{73D1F582-2775-4D4D-8578-B999615637A3}" type="pres">
      <dgm:prSet presAssocID="{40CFD034-0729-4F89-9ADD-A1A9698A8F2F}" presName="negativeSpace" presStyleCnt="0"/>
      <dgm:spPr/>
    </dgm:pt>
    <dgm:pt modelId="{727BE879-1473-4380-9D05-820A8F176E86}" type="pres">
      <dgm:prSet presAssocID="{40CFD034-0729-4F89-9ADD-A1A9698A8F2F}" presName="childText" presStyleLbl="conFgAcc1" presStyleIdx="2" presStyleCnt="3">
        <dgm:presLayoutVars>
          <dgm:bulletEnabled val="1"/>
        </dgm:presLayoutVars>
      </dgm:prSet>
      <dgm:spPr/>
    </dgm:pt>
  </dgm:ptLst>
  <dgm:cxnLst>
    <dgm:cxn modelId="{BE30802D-C941-44E2-B41A-E1ED1CA9CCB5}" srcId="{FD339877-2A7D-4223-8844-BD39B34B91F3}" destId="{8ED75FA4-5623-456F-9688-349116F6C7C5}" srcOrd="0" destOrd="0" parTransId="{7DC496E2-6A04-4944-9BEC-38E84D1BB510}" sibTransId="{DA83C1E0-EB38-4CCF-BE3E-70E07824AB86}"/>
    <dgm:cxn modelId="{57201907-6573-46CA-B2BE-5E83472A56A6}" type="presOf" srcId="{40CFD034-0729-4F89-9ADD-A1A9698A8F2F}" destId="{F9A1549F-6C8E-433E-82FC-1563D82697B9}" srcOrd="1" destOrd="0" presId="urn:microsoft.com/office/officeart/2005/8/layout/list1"/>
    <dgm:cxn modelId="{B72A5090-9EB5-4BF4-B555-02BE99C2A25F}" type="presOf" srcId="{8ED75FA4-5623-456F-9688-349116F6C7C5}" destId="{6D1755AB-8575-4441-AA49-B08DCB202B70}" srcOrd="0" destOrd="0" presId="urn:microsoft.com/office/officeart/2005/8/layout/list1"/>
    <dgm:cxn modelId="{77DF35E1-1302-40B3-9190-134C79E6371C}" type="presOf" srcId="{54E48053-A6D9-4CA8-AF0E-59E952263F9D}" destId="{8D0C8F24-6E4D-4B29-A7B7-AC570FB9901A}" srcOrd="0" destOrd="0" presId="urn:microsoft.com/office/officeart/2005/8/layout/list1"/>
    <dgm:cxn modelId="{5E59DD94-FBFA-46EB-9CBC-C799FF7F4BBE}" type="presOf" srcId="{FD339877-2A7D-4223-8844-BD39B34B91F3}" destId="{F14FA092-A8AC-4FBA-870F-A583D05EB757}" srcOrd="0" destOrd="0" presId="urn:microsoft.com/office/officeart/2005/8/layout/list1"/>
    <dgm:cxn modelId="{F3A3C406-5320-4FA7-8BAC-D278395FF59F}" srcId="{FD339877-2A7D-4223-8844-BD39B34B91F3}" destId="{54E48053-A6D9-4CA8-AF0E-59E952263F9D}" srcOrd="1" destOrd="0" parTransId="{D2FC4430-8B5F-4AE3-9043-6CD5758BD0D2}" sibTransId="{B81A670F-CFAD-4BD7-A816-7F8A504AC7CD}"/>
    <dgm:cxn modelId="{D793D728-838E-4CA3-B6FF-2CB1D8837A22}" type="presOf" srcId="{54E48053-A6D9-4CA8-AF0E-59E952263F9D}" destId="{2C4861BB-FF58-43A4-9B3E-73611D476762}" srcOrd="1" destOrd="0" presId="urn:microsoft.com/office/officeart/2005/8/layout/list1"/>
    <dgm:cxn modelId="{54E4F364-2FDF-4AE1-845E-346641849492}" type="presOf" srcId="{40CFD034-0729-4F89-9ADD-A1A9698A8F2F}" destId="{77D302CF-9406-4123-A6C2-2FFD20B0979B}" srcOrd="0" destOrd="0" presId="urn:microsoft.com/office/officeart/2005/8/layout/list1"/>
    <dgm:cxn modelId="{D5DFF4AF-1D8B-4A1C-9378-8C7DFA0820E0}" type="presOf" srcId="{8ED75FA4-5623-456F-9688-349116F6C7C5}" destId="{58CB3A2C-99BB-42C9-8772-EE56563E6768}" srcOrd="1" destOrd="0" presId="urn:microsoft.com/office/officeart/2005/8/layout/list1"/>
    <dgm:cxn modelId="{5E8E8160-77AA-415A-8002-81C12C6DB10B}" srcId="{FD339877-2A7D-4223-8844-BD39B34B91F3}" destId="{40CFD034-0729-4F89-9ADD-A1A9698A8F2F}" srcOrd="2" destOrd="0" parTransId="{1E93D630-D698-487D-8336-F643A4E9C3F6}" sibTransId="{8C246D2C-3319-472F-9522-A9D743059040}"/>
    <dgm:cxn modelId="{3995B2D1-7C17-470B-8F17-EF76314391F5}" type="presParOf" srcId="{F14FA092-A8AC-4FBA-870F-A583D05EB757}" destId="{CEC40A14-A8D0-4C42-A0C2-7131BF348017}" srcOrd="0" destOrd="0" presId="urn:microsoft.com/office/officeart/2005/8/layout/list1"/>
    <dgm:cxn modelId="{0F50CC69-C3CF-4839-A145-9883E1F4D799}" type="presParOf" srcId="{CEC40A14-A8D0-4C42-A0C2-7131BF348017}" destId="{6D1755AB-8575-4441-AA49-B08DCB202B70}" srcOrd="0" destOrd="0" presId="urn:microsoft.com/office/officeart/2005/8/layout/list1"/>
    <dgm:cxn modelId="{67AEB68F-9734-4772-93BD-CEDCDD91FF76}" type="presParOf" srcId="{CEC40A14-A8D0-4C42-A0C2-7131BF348017}" destId="{58CB3A2C-99BB-42C9-8772-EE56563E6768}" srcOrd="1" destOrd="0" presId="urn:microsoft.com/office/officeart/2005/8/layout/list1"/>
    <dgm:cxn modelId="{D3CA00BB-E83E-4472-90CE-A7A1945BFDF6}" type="presParOf" srcId="{F14FA092-A8AC-4FBA-870F-A583D05EB757}" destId="{E63845F1-06B2-4663-92E2-16CDB51E4A1D}" srcOrd="1" destOrd="0" presId="urn:microsoft.com/office/officeart/2005/8/layout/list1"/>
    <dgm:cxn modelId="{60DA0A69-1DEB-49C7-8584-F25BECD28C68}" type="presParOf" srcId="{F14FA092-A8AC-4FBA-870F-A583D05EB757}" destId="{706D35E3-B78D-4E82-9819-856869BE888F}" srcOrd="2" destOrd="0" presId="urn:microsoft.com/office/officeart/2005/8/layout/list1"/>
    <dgm:cxn modelId="{564C9A2B-9808-48E1-8176-BCB20253362E}" type="presParOf" srcId="{F14FA092-A8AC-4FBA-870F-A583D05EB757}" destId="{323607CF-9320-43D5-AFC6-860341233BD7}" srcOrd="3" destOrd="0" presId="urn:microsoft.com/office/officeart/2005/8/layout/list1"/>
    <dgm:cxn modelId="{409D9701-E5A8-41ED-8C8B-04FD1D7CE2E5}" type="presParOf" srcId="{F14FA092-A8AC-4FBA-870F-A583D05EB757}" destId="{BC0FA5B2-23E2-4525-8A8D-EE0FE6038181}" srcOrd="4" destOrd="0" presId="urn:microsoft.com/office/officeart/2005/8/layout/list1"/>
    <dgm:cxn modelId="{DAD51E2D-C084-42D1-99A7-D041E09CE7CA}" type="presParOf" srcId="{BC0FA5B2-23E2-4525-8A8D-EE0FE6038181}" destId="{8D0C8F24-6E4D-4B29-A7B7-AC570FB9901A}" srcOrd="0" destOrd="0" presId="urn:microsoft.com/office/officeart/2005/8/layout/list1"/>
    <dgm:cxn modelId="{74240C30-01CA-442C-BB36-523DF18F225F}" type="presParOf" srcId="{BC0FA5B2-23E2-4525-8A8D-EE0FE6038181}" destId="{2C4861BB-FF58-43A4-9B3E-73611D476762}" srcOrd="1" destOrd="0" presId="urn:microsoft.com/office/officeart/2005/8/layout/list1"/>
    <dgm:cxn modelId="{35AC7E0E-2204-4E0E-9C69-1BCE5B3E1ACB}" type="presParOf" srcId="{F14FA092-A8AC-4FBA-870F-A583D05EB757}" destId="{0C2048A7-6AE0-493E-9C6B-1600CDF4B56D}" srcOrd="5" destOrd="0" presId="urn:microsoft.com/office/officeart/2005/8/layout/list1"/>
    <dgm:cxn modelId="{E6613723-A4D6-4E95-B390-B6DE269C19C6}" type="presParOf" srcId="{F14FA092-A8AC-4FBA-870F-A583D05EB757}" destId="{D1297C45-ECF6-4457-B64D-BC7E57E2A15A}" srcOrd="6" destOrd="0" presId="urn:microsoft.com/office/officeart/2005/8/layout/list1"/>
    <dgm:cxn modelId="{B7703A07-C7A4-4965-988E-AFD647F216E5}" type="presParOf" srcId="{F14FA092-A8AC-4FBA-870F-A583D05EB757}" destId="{C5A1C17A-D507-46E7-BA25-8A9D20266E0E}" srcOrd="7" destOrd="0" presId="urn:microsoft.com/office/officeart/2005/8/layout/list1"/>
    <dgm:cxn modelId="{A1DBC283-F868-458D-A94E-F688AE9F8DC8}" type="presParOf" srcId="{F14FA092-A8AC-4FBA-870F-A583D05EB757}" destId="{F5A4C8F8-EAA2-4A18-B131-6E246BF17697}" srcOrd="8" destOrd="0" presId="urn:microsoft.com/office/officeart/2005/8/layout/list1"/>
    <dgm:cxn modelId="{1F075856-44AB-40D8-B5A0-872BA3321270}" type="presParOf" srcId="{F5A4C8F8-EAA2-4A18-B131-6E246BF17697}" destId="{77D302CF-9406-4123-A6C2-2FFD20B0979B}" srcOrd="0" destOrd="0" presId="urn:microsoft.com/office/officeart/2005/8/layout/list1"/>
    <dgm:cxn modelId="{46F55774-32B2-451E-9B4F-760DC1C28076}" type="presParOf" srcId="{F5A4C8F8-EAA2-4A18-B131-6E246BF17697}" destId="{F9A1549F-6C8E-433E-82FC-1563D82697B9}" srcOrd="1" destOrd="0" presId="urn:microsoft.com/office/officeart/2005/8/layout/list1"/>
    <dgm:cxn modelId="{C28F828D-1F3D-4770-957D-2C656DA3EF75}" type="presParOf" srcId="{F14FA092-A8AC-4FBA-870F-A583D05EB757}" destId="{73D1F582-2775-4D4D-8578-B999615637A3}" srcOrd="9" destOrd="0" presId="urn:microsoft.com/office/officeart/2005/8/layout/list1"/>
    <dgm:cxn modelId="{B9810EB5-873A-4066-B38C-0F533CDE6A72}" type="presParOf" srcId="{F14FA092-A8AC-4FBA-870F-A583D05EB757}" destId="{727BE879-1473-4380-9D05-820A8F176E8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39877-2A7D-4223-8844-BD39B34B91F3}"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8ED75FA4-5623-456F-9688-349116F6C7C5}">
      <dgm:prSet phldrT="[Text]"/>
      <dgm:spPr/>
      <dgm:t>
        <a:bodyPr/>
        <a:lstStyle/>
        <a:p>
          <a:r>
            <a:rPr lang="en-US" dirty="0" smtClean="0"/>
            <a:t>Core</a:t>
          </a:r>
          <a:endParaRPr lang="en-US" dirty="0"/>
        </a:p>
      </dgm:t>
    </dgm:pt>
    <dgm:pt modelId="{7DC496E2-6A04-4944-9BEC-38E84D1BB510}" type="parTrans" cxnId="{BE30802D-C941-44E2-B41A-E1ED1CA9CCB5}">
      <dgm:prSet/>
      <dgm:spPr/>
      <dgm:t>
        <a:bodyPr/>
        <a:lstStyle/>
        <a:p>
          <a:endParaRPr lang="en-US"/>
        </a:p>
      </dgm:t>
    </dgm:pt>
    <dgm:pt modelId="{DA83C1E0-EB38-4CCF-BE3E-70E07824AB86}" type="sibTrans" cxnId="{BE30802D-C941-44E2-B41A-E1ED1CA9CCB5}">
      <dgm:prSet/>
      <dgm:spPr/>
      <dgm:t>
        <a:bodyPr/>
        <a:lstStyle/>
        <a:p>
          <a:endParaRPr lang="en-US"/>
        </a:p>
      </dgm:t>
    </dgm:pt>
    <dgm:pt modelId="{54E48053-A6D9-4CA8-AF0E-59E952263F9D}">
      <dgm:prSet phldrT="[Text]"/>
      <dgm:spPr/>
      <dgm:t>
        <a:bodyPr/>
        <a:lstStyle/>
        <a:p>
          <a:r>
            <a:rPr lang="en-US" dirty="0" smtClean="0"/>
            <a:t>Information</a:t>
          </a:r>
          <a:endParaRPr lang="en-US" dirty="0"/>
        </a:p>
      </dgm:t>
    </dgm:pt>
    <dgm:pt modelId="{D2FC4430-8B5F-4AE3-9043-6CD5758BD0D2}" type="parTrans" cxnId="{F3A3C406-5320-4FA7-8BAC-D278395FF59F}">
      <dgm:prSet/>
      <dgm:spPr/>
      <dgm:t>
        <a:bodyPr/>
        <a:lstStyle/>
        <a:p>
          <a:endParaRPr lang="en-US"/>
        </a:p>
      </dgm:t>
    </dgm:pt>
    <dgm:pt modelId="{B81A670F-CFAD-4BD7-A816-7F8A504AC7CD}" type="sibTrans" cxnId="{F3A3C406-5320-4FA7-8BAC-D278395FF59F}">
      <dgm:prSet/>
      <dgm:spPr/>
      <dgm:t>
        <a:bodyPr/>
        <a:lstStyle/>
        <a:p>
          <a:endParaRPr lang="en-US"/>
        </a:p>
      </dgm:t>
    </dgm:pt>
    <dgm:pt modelId="{40CFD034-0729-4F89-9ADD-A1A9698A8F2F}">
      <dgm:prSet phldrT="[Text]"/>
      <dgm:spPr/>
      <dgm:t>
        <a:bodyPr/>
        <a:lstStyle/>
        <a:p>
          <a:r>
            <a:rPr lang="en-US" dirty="0" err="1" smtClean="0"/>
            <a:t>Manipulatives</a:t>
          </a:r>
          <a:endParaRPr lang="en-US" dirty="0"/>
        </a:p>
      </dgm:t>
    </dgm:pt>
    <dgm:pt modelId="{1E93D630-D698-487D-8336-F643A4E9C3F6}" type="parTrans" cxnId="{5E8E8160-77AA-415A-8002-81C12C6DB10B}">
      <dgm:prSet/>
      <dgm:spPr/>
      <dgm:t>
        <a:bodyPr/>
        <a:lstStyle/>
        <a:p>
          <a:endParaRPr lang="en-US"/>
        </a:p>
      </dgm:t>
    </dgm:pt>
    <dgm:pt modelId="{8C246D2C-3319-472F-9522-A9D743059040}" type="sibTrans" cxnId="{5E8E8160-77AA-415A-8002-81C12C6DB10B}">
      <dgm:prSet/>
      <dgm:spPr/>
      <dgm:t>
        <a:bodyPr/>
        <a:lstStyle/>
        <a:p>
          <a:endParaRPr lang="en-US"/>
        </a:p>
      </dgm:t>
    </dgm:pt>
    <dgm:pt modelId="{F14FA092-A8AC-4FBA-870F-A583D05EB757}" type="pres">
      <dgm:prSet presAssocID="{FD339877-2A7D-4223-8844-BD39B34B91F3}" presName="linear" presStyleCnt="0">
        <dgm:presLayoutVars>
          <dgm:dir/>
          <dgm:animLvl val="lvl"/>
          <dgm:resizeHandles val="exact"/>
        </dgm:presLayoutVars>
      </dgm:prSet>
      <dgm:spPr/>
      <dgm:t>
        <a:bodyPr/>
        <a:lstStyle/>
        <a:p>
          <a:endParaRPr lang="en-US"/>
        </a:p>
      </dgm:t>
    </dgm:pt>
    <dgm:pt modelId="{CEC40A14-A8D0-4C42-A0C2-7131BF348017}" type="pres">
      <dgm:prSet presAssocID="{8ED75FA4-5623-456F-9688-349116F6C7C5}" presName="parentLin" presStyleCnt="0"/>
      <dgm:spPr/>
    </dgm:pt>
    <dgm:pt modelId="{6D1755AB-8575-4441-AA49-B08DCB202B70}" type="pres">
      <dgm:prSet presAssocID="{8ED75FA4-5623-456F-9688-349116F6C7C5}" presName="parentLeftMargin" presStyleLbl="node1" presStyleIdx="0" presStyleCnt="3"/>
      <dgm:spPr/>
      <dgm:t>
        <a:bodyPr/>
        <a:lstStyle/>
        <a:p>
          <a:endParaRPr lang="en-US"/>
        </a:p>
      </dgm:t>
    </dgm:pt>
    <dgm:pt modelId="{58CB3A2C-99BB-42C9-8772-EE56563E6768}" type="pres">
      <dgm:prSet presAssocID="{8ED75FA4-5623-456F-9688-349116F6C7C5}" presName="parentText" presStyleLbl="node1" presStyleIdx="0" presStyleCnt="3">
        <dgm:presLayoutVars>
          <dgm:chMax val="0"/>
          <dgm:bulletEnabled val="1"/>
        </dgm:presLayoutVars>
      </dgm:prSet>
      <dgm:spPr/>
      <dgm:t>
        <a:bodyPr/>
        <a:lstStyle/>
        <a:p>
          <a:endParaRPr lang="en-US"/>
        </a:p>
      </dgm:t>
    </dgm:pt>
    <dgm:pt modelId="{E63845F1-06B2-4663-92E2-16CDB51E4A1D}" type="pres">
      <dgm:prSet presAssocID="{8ED75FA4-5623-456F-9688-349116F6C7C5}" presName="negativeSpace" presStyleCnt="0"/>
      <dgm:spPr/>
    </dgm:pt>
    <dgm:pt modelId="{706D35E3-B78D-4E82-9819-856869BE888F}" type="pres">
      <dgm:prSet presAssocID="{8ED75FA4-5623-456F-9688-349116F6C7C5}" presName="childText" presStyleLbl="conFgAcc1" presStyleIdx="0" presStyleCnt="3">
        <dgm:presLayoutVars>
          <dgm:bulletEnabled val="1"/>
        </dgm:presLayoutVars>
      </dgm:prSet>
      <dgm:spPr/>
    </dgm:pt>
    <dgm:pt modelId="{323607CF-9320-43D5-AFC6-860341233BD7}" type="pres">
      <dgm:prSet presAssocID="{DA83C1E0-EB38-4CCF-BE3E-70E07824AB86}" presName="spaceBetweenRectangles" presStyleCnt="0"/>
      <dgm:spPr/>
    </dgm:pt>
    <dgm:pt modelId="{BC0FA5B2-23E2-4525-8A8D-EE0FE6038181}" type="pres">
      <dgm:prSet presAssocID="{54E48053-A6D9-4CA8-AF0E-59E952263F9D}" presName="parentLin" presStyleCnt="0"/>
      <dgm:spPr/>
    </dgm:pt>
    <dgm:pt modelId="{8D0C8F24-6E4D-4B29-A7B7-AC570FB9901A}" type="pres">
      <dgm:prSet presAssocID="{54E48053-A6D9-4CA8-AF0E-59E952263F9D}" presName="parentLeftMargin" presStyleLbl="node1" presStyleIdx="0" presStyleCnt="3"/>
      <dgm:spPr/>
      <dgm:t>
        <a:bodyPr/>
        <a:lstStyle/>
        <a:p>
          <a:endParaRPr lang="en-US"/>
        </a:p>
      </dgm:t>
    </dgm:pt>
    <dgm:pt modelId="{2C4861BB-FF58-43A4-9B3E-73611D476762}" type="pres">
      <dgm:prSet presAssocID="{54E48053-A6D9-4CA8-AF0E-59E952263F9D}" presName="parentText" presStyleLbl="node1" presStyleIdx="1" presStyleCnt="3">
        <dgm:presLayoutVars>
          <dgm:chMax val="0"/>
          <dgm:bulletEnabled val="1"/>
        </dgm:presLayoutVars>
      </dgm:prSet>
      <dgm:spPr/>
      <dgm:t>
        <a:bodyPr/>
        <a:lstStyle/>
        <a:p>
          <a:endParaRPr lang="en-US"/>
        </a:p>
      </dgm:t>
    </dgm:pt>
    <dgm:pt modelId="{0C2048A7-6AE0-493E-9C6B-1600CDF4B56D}" type="pres">
      <dgm:prSet presAssocID="{54E48053-A6D9-4CA8-AF0E-59E952263F9D}" presName="negativeSpace" presStyleCnt="0"/>
      <dgm:spPr/>
    </dgm:pt>
    <dgm:pt modelId="{D1297C45-ECF6-4457-B64D-BC7E57E2A15A}" type="pres">
      <dgm:prSet presAssocID="{54E48053-A6D9-4CA8-AF0E-59E952263F9D}" presName="childText" presStyleLbl="conFgAcc1" presStyleIdx="1" presStyleCnt="3">
        <dgm:presLayoutVars>
          <dgm:bulletEnabled val="1"/>
        </dgm:presLayoutVars>
      </dgm:prSet>
      <dgm:spPr/>
    </dgm:pt>
    <dgm:pt modelId="{C5A1C17A-D507-46E7-BA25-8A9D20266E0E}" type="pres">
      <dgm:prSet presAssocID="{B81A670F-CFAD-4BD7-A816-7F8A504AC7CD}" presName="spaceBetweenRectangles" presStyleCnt="0"/>
      <dgm:spPr/>
    </dgm:pt>
    <dgm:pt modelId="{F5A4C8F8-EAA2-4A18-B131-6E246BF17697}" type="pres">
      <dgm:prSet presAssocID="{40CFD034-0729-4F89-9ADD-A1A9698A8F2F}" presName="parentLin" presStyleCnt="0"/>
      <dgm:spPr/>
    </dgm:pt>
    <dgm:pt modelId="{77D302CF-9406-4123-A6C2-2FFD20B0979B}" type="pres">
      <dgm:prSet presAssocID="{40CFD034-0729-4F89-9ADD-A1A9698A8F2F}" presName="parentLeftMargin" presStyleLbl="node1" presStyleIdx="1" presStyleCnt="3"/>
      <dgm:spPr/>
      <dgm:t>
        <a:bodyPr/>
        <a:lstStyle/>
        <a:p>
          <a:endParaRPr lang="en-US"/>
        </a:p>
      </dgm:t>
    </dgm:pt>
    <dgm:pt modelId="{F9A1549F-6C8E-433E-82FC-1563D82697B9}" type="pres">
      <dgm:prSet presAssocID="{40CFD034-0729-4F89-9ADD-A1A9698A8F2F}" presName="parentText" presStyleLbl="node1" presStyleIdx="2" presStyleCnt="3">
        <dgm:presLayoutVars>
          <dgm:chMax val="0"/>
          <dgm:bulletEnabled val="1"/>
        </dgm:presLayoutVars>
      </dgm:prSet>
      <dgm:spPr/>
      <dgm:t>
        <a:bodyPr/>
        <a:lstStyle/>
        <a:p>
          <a:endParaRPr lang="en-US"/>
        </a:p>
      </dgm:t>
    </dgm:pt>
    <dgm:pt modelId="{73D1F582-2775-4D4D-8578-B999615637A3}" type="pres">
      <dgm:prSet presAssocID="{40CFD034-0729-4F89-9ADD-A1A9698A8F2F}" presName="negativeSpace" presStyleCnt="0"/>
      <dgm:spPr/>
    </dgm:pt>
    <dgm:pt modelId="{727BE879-1473-4380-9D05-820A8F176E86}" type="pres">
      <dgm:prSet presAssocID="{40CFD034-0729-4F89-9ADD-A1A9698A8F2F}" presName="childText" presStyleLbl="conFgAcc1" presStyleIdx="2" presStyleCnt="3">
        <dgm:presLayoutVars>
          <dgm:bulletEnabled val="1"/>
        </dgm:presLayoutVars>
      </dgm:prSet>
      <dgm:spPr/>
    </dgm:pt>
  </dgm:ptLst>
  <dgm:cxnLst>
    <dgm:cxn modelId="{57A9E709-7688-4697-864A-55E7AD627E96}" type="presOf" srcId="{FD339877-2A7D-4223-8844-BD39B34B91F3}" destId="{F14FA092-A8AC-4FBA-870F-A583D05EB757}" srcOrd="0" destOrd="0" presId="urn:microsoft.com/office/officeart/2005/8/layout/list1"/>
    <dgm:cxn modelId="{75C99DC5-336B-40AD-A026-D3860BE3BBC5}" type="presOf" srcId="{54E48053-A6D9-4CA8-AF0E-59E952263F9D}" destId="{8D0C8F24-6E4D-4B29-A7B7-AC570FB9901A}" srcOrd="0" destOrd="0" presId="urn:microsoft.com/office/officeart/2005/8/layout/list1"/>
    <dgm:cxn modelId="{BE30802D-C941-44E2-B41A-E1ED1CA9CCB5}" srcId="{FD339877-2A7D-4223-8844-BD39B34B91F3}" destId="{8ED75FA4-5623-456F-9688-349116F6C7C5}" srcOrd="0" destOrd="0" parTransId="{7DC496E2-6A04-4944-9BEC-38E84D1BB510}" sibTransId="{DA83C1E0-EB38-4CCF-BE3E-70E07824AB86}"/>
    <dgm:cxn modelId="{951D0823-E389-4657-9DD0-DF3468AD63E6}" type="presOf" srcId="{40CFD034-0729-4F89-9ADD-A1A9698A8F2F}" destId="{F9A1549F-6C8E-433E-82FC-1563D82697B9}" srcOrd="1" destOrd="0" presId="urn:microsoft.com/office/officeart/2005/8/layout/list1"/>
    <dgm:cxn modelId="{F8C1F30C-96D4-4DAE-809B-DD919F0F13F4}" type="presOf" srcId="{54E48053-A6D9-4CA8-AF0E-59E952263F9D}" destId="{2C4861BB-FF58-43A4-9B3E-73611D476762}" srcOrd="1" destOrd="0" presId="urn:microsoft.com/office/officeart/2005/8/layout/list1"/>
    <dgm:cxn modelId="{0EB3D474-23B6-4454-98A6-B96C7A2BC49A}" type="presOf" srcId="{8ED75FA4-5623-456F-9688-349116F6C7C5}" destId="{58CB3A2C-99BB-42C9-8772-EE56563E6768}" srcOrd="1" destOrd="0" presId="urn:microsoft.com/office/officeart/2005/8/layout/list1"/>
    <dgm:cxn modelId="{075DBC39-FD62-4B95-9AF2-2E530D9F463D}" type="presOf" srcId="{8ED75FA4-5623-456F-9688-349116F6C7C5}" destId="{6D1755AB-8575-4441-AA49-B08DCB202B70}" srcOrd="0" destOrd="0" presId="urn:microsoft.com/office/officeart/2005/8/layout/list1"/>
    <dgm:cxn modelId="{07BD8D8B-2FC9-459F-BFC6-445E429FA68F}" type="presOf" srcId="{40CFD034-0729-4F89-9ADD-A1A9698A8F2F}" destId="{77D302CF-9406-4123-A6C2-2FFD20B0979B}" srcOrd="0" destOrd="0" presId="urn:microsoft.com/office/officeart/2005/8/layout/list1"/>
    <dgm:cxn modelId="{5E8E8160-77AA-415A-8002-81C12C6DB10B}" srcId="{FD339877-2A7D-4223-8844-BD39B34B91F3}" destId="{40CFD034-0729-4F89-9ADD-A1A9698A8F2F}" srcOrd="2" destOrd="0" parTransId="{1E93D630-D698-487D-8336-F643A4E9C3F6}" sibTransId="{8C246D2C-3319-472F-9522-A9D743059040}"/>
    <dgm:cxn modelId="{F3A3C406-5320-4FA7-8BAC-D278395FF59F}" srcId="{FD339877-2A7D-4223-8844-BD39B34B91F3}" destId="{54E48053-A6D9-4CA8-AF0E-59E952263F9D}" srcOrd="1" destOrd="0" parTransId="{D2FC4430-8B5F-4AE3-9043-6CD5758BD0D2}" sibTransId="{B81A670F-CFAD-4BD7-A816-7F8A504AC7CD}"/>
    <dgm:cxn modelId="{8130B2F1-671D-4B8C-9975-ED80F2E9FE12}" type="presParOf" srcId="{F14FA092-A8AC-4FBA-870F-A583D05EB757}" destId="{CEC40A14-A8D0-4C42-A0C2-7131BF348017}" srcOrd="0" destOrd="0" presId="urn:microsoft.com/office/officeart/2005/8/layout/list1"/>
    <dgm:cxn modelId="{FEBC9DB3-8CA1-4DC8-B612-E0A661AA99F7}" type="presParOf" srcId="{CEC40A14-A8D0-4C42-A0C2-7131BF348017}" destId="{6D1755AB-8575-4441-AA49-B08DCB202B70}" srcOrd="0" destOrd="0" presId="urn:microsoft.com/office/officeart/2005/8/layout/list1"/>
    <dgm:cxn modelId="{AAA31A0D-D3E1-490F-9330-78A025EA517C}" type="presParOf" srcId="{CEC40A14-A8D0-4C42-A0C2-7131BF348017}" destId="{58CB3A2C-99BB-42C9-8772-EE56563E6768}" srcOrd="1" destOrd="0" presId="urn:microsoft.com/office/officeart/2005/8/layout/list1"/>
    <dgm:cxn modelId="{65F5BF8D-832C-4826-99B5-D5CBB76E493F}" type="presParOf" srcId="{F14FA092-A8AC-4FBA-870F-A583D05EB757}" destId="{E63845F1-06B2-4663-92E2-16CDB51E4A1D}" srcOrd="1" destOrd="0" presId="urn:microsoft.com/office/officeart/2005/8/layout/list1"/>
    <dgm:cxn modelId="{05D0D584-F216-4424-95C1-5AF96973FEBF}" type="presParOf" srcId="{F14FA092-A8AC-4FBA-870F-A583D05EB757}" destId="{706D35E3-B78D-4E82-9819-856869BE888F}" srcOrd="2" destOrd="0" presId="urn:microsoft.com/office/officeart/2005/8/layout/list1"/>
    <dgm:cxn modelId="{ABA8515B-EB47-4D5E-8FBA-5822C0C88E16}" type="presParOf" srcId="{F14FA092-A8AC-4FBA-870F-A583D05EB757}" destId="{323607CF-9320-43D5-AFC6-860341233BD7}" srcOrd="3" destOrd="0" presId="urn:microsoft.com/office/officeart/2005/8/layout/list1"/>
    <dgm:cxn modelId="{46291FBE-6871-4083-817B-96246E4BD6DF}" type="presParOf" srcId="{F14FA092-A8AC-4FBA-870F-A583D05EB757}" destId="{BC0FA5B2-23E2-4525-8A8D-EE0FE6038181}" srcOrd="4" destOrd="0" presId="urn:microsoft.com/office/officeart/2005/8/layout/list1"/>
    <dgm:cxn modelId="{4C6CA6C5-820B-478A-8C4C-4835A1F7C6AD}" type="presParOf" srcId="{BC0FA5B2-23E2-4525-8A8D-EE0FE6038181}" destId="{8D0C8F24-6E4D-4B29-A7B7-AC570FB9901A}" srcOrd="0" destOrd="0" presId="urn:microsoft.com/office/officeart/2005/8/layout/list1"/>
    <dgm:cxn modelId="{574A5E6E-F1C9-41A9-8842-986D89736CFC}" type="presParOf" srcId="{BC0FA5B2-23E2-4525-8A8D-EE0FE6038181}" destId="{2C4861BB-FF58-43A4-9B3E-73611D476762}" srcOrd="1" destOrd="0" presId="urn:microsoft.com/office/officeart/2005/8/layout/list1"/>
    <dgm:cxn modelId="{58408269-23D7-44C0-97AA-4EA46EB97301}" type="presParOf" srcId="{F14FA092-A8AC-4FBA-870F-A583D05EB757}" destId="{0C2048A7-6AE0-493E-9C6B-1600CDF4B56D}" srcOrd="5" destOrd="0" presId="urn:microsoft.com/office/officeart/2005/8/layout/list1"/>
    <dgm:cxn modelId="{B9554BE8-B6E9-4F13-8A13-E1478B8E7E40}" type="presParOf" srcId="{F14FA092-A8AC-4FBA-870F-A583D05EB757}" destId="{D1297C45-ECF6-4457-B64D-BC7E57E2A15A}" srcOrd="6" destOrd="0" presId="urn:microsoft.com/office/officeart/2005/8/layout/list1"/>
    <dgm:cxn modelId="{B6EA8C80-E21B-404D-AAA9-F2A5E5EBE9F9}" type="presParOf" srcId="{F14FA092-A8AC-4FBA-870F-A583D05EB757}" destId="{C5A1C17A-D507-46E7-BA25-8A9D20266E0E}" srcOrd="7" destOrd="0" presId="urn:microsoft.com/office/officeart/2005/8/layout/list1"/>
    <dgm:cxn modelId="{C703A417-BEED-4DF8-B721-5E48FC3E247C}" type="presParOf" srcId="{F14FA092-A8AC-4FBA-870F-A583D05EB757}" destId="{F5A4C8F8-EAA2-4A18-B131-6E246BF17697}" srcOrd="8" destOrd="0" presId="urn:microsoft.com/office/officeart/2005/8/layout/list1"/>
    <dgm:cxn modelId="{DBC34596-E274-4DD9-A1DB-5183B14A200D}" type="presParOf" srcId="{F5A4C8F8-EAA2-4A18-B131-6E246BF17697}" destId="{77D302CF-9406-4123-A6C2-2FFD20B0979B}" srcOrd="0" destOrd="0" presId="urn:microsoft.com/office/officeart/2005/8/layout/list1"/>
    <dgm:cxn modelId="{D647554F-2B3D-4D6E-8DF8-D99CBA57793E}" type="presParOf" srcId="{F5A4C8F8-EAA2-4A18-B131-6E246BF17697}" destId="{F9A1549F-6C8E-433E-82FC-1563D82697B9}" srcOrd="1" destOrd="0" presId="urn:microsoft.com/office/officeart/2005/8/layout/list1"/>
    <dgm:cxn modelId="{3A3CE069-79CB-4782-BB39-0DE8C43A3C8F}" type="presParOf" srcId="{F14FA092-A8AC-4FBA-870F-A583D05EB757}" destId="{73D1F582-2775-4D4D-8578-B999615637A3}" srcOrd="9" destOrd="0" presId="urn:microsoft.com/office/officeart/2005/8/layout/list1"/>
    <dgm:cxn modelId="{982CF802-D3EA-433F-81E7-8756E022DA20}" type="presParOf" srcId="{F14FA092-A8AC-4FBA-870F-A583D05EB757}" destId="{727BE879-1473-4380-9D05-820A8F176E8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39877-2A7D-4223-8844-BD39B34B91F3}"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8ED75FA4-5623-456F-9688-349116F6C7C5}">
      <dgm:prSet phldrT="[Text]"/>
      <dgm:spPr/>
      <dgm:t>
        <a:bodyPr/>
        <a:lstStyle/>
        <a:p>
          <a:r>
            <a:rPr lang="en-US" dirty="0" smtClean="0"/>
            <a:t>Core</a:t>
          </a:r>
          <a:endParaRPr lang="en-US" dirty="0"/>
        </a:p>
      </dgm:t>
    </dgm:pt>
    <dgm:pt modelId="{7DC496E2-6A04-4944-9BEC-38E84D1BB510}" type="parTrans" cxnId="{BE30802D-C941-44E2-B41A-E1ED1CA9CCB5}">
      <dgm:prSet/>
      <dgm:spPr/>
      <dgm:t>
        <a:bodyPr/>
        <a:lstStyle/>
        <a:p>
          <a:endParaRPr lang="en-US"/>
        </a:p>
      </dgm:t>
    </dgm:pt>
    <dgm:pt modelId="{DA83C1E0-EB38-4CCF-BE3E-70E07824AB86}" type="sibTrans" cxnId="{BE30802D-C941-44E2-B41A-E1ED1CA9CCB5}">
      <dgm:prSet/>
      <dgm:spPr/>
      <dgm:t>
        <a:bodyPr/>
        <a:lstStyle/>
        <a:p>
          <a:endParaRPr lang="en-US"/>
        </a:p>
      </dgm:t>
    </dgm:pt>
    <dgm:pt modelId="{54E48053-A6D9-4CA8-AF0E-59E952263F9D}">
      <dgm:prSet phldrT="[Text]"/>
      <dgm:spPr/>
      <dgm:t>
        <a:bodyPr/>
        <a:lstStyle/>
        <a:p>
          <a:r>
            <a:rPr lang="en-US" dirty="0" smtClean="0"/>
            <a:t>Information</a:t>
          </a:r>
          <a:endParaRPr lang="en-US" dirty="0"/>
        </a:p>
      </dgm:t>
    </dgm:pt>
    <dgm:pt modelId="{D2FC4430-8B5F-4AE3-9043-6CD5758BD0D2}" type="parTrans" cxnId="{F3A3C406-5320-4FA7-8BAC-D278395FF59F}">
      <dgm:prSet/>
      <dgm:spPr/>
      <dgm:t>
        <a:bodyPr/>
        <a:lstStyle/>
        <a:p>
          <a:endParaRPr lang="en-US"/>
        </a:p>
      </dgm:t>
    </dgm:pt>
    <dgm:pt modelId="{B81A670F-CFAD-4BD7-A816-7F8A504AC7CD}" type="sibTrans" cxnId="{F3A3C406-5320-4FA7-8BAC-D278395FF59F}">
      <dgm:prSet/>
      <dgm:spPr/>
      <dgm:t>
        <a:bodyPr/>
        <a:lstStyle/>
        <a:p>
          <a:endParaRPr lang="en-US"/>
        </a:p>
      </dgm:t>
    </dgm:pt>
    <dgm:pt modelId="{40CFD034-0729-4F89-9ADD-A1A9698A8F2F}">
      <dgm:prSet phldrT="[Text]"/>
      <dgm:spPr/>
      <dgm:t>
        <a:bodyPr/>
        <a:lstStyle/>
        <a:p>
          <a:r>
            <a:rPr lang="en-US" dirty="0" err="1" smtClean="0"/>
            <a:t>Manipulatives</a:t>
          </a:r>
          <a:endParaRPr lang="en-US" dirty="0"/>
        </a:p>
      </dgm:t>
    </dgm:pt>
    <dgm:pt modelId="{1E93D630-D698-487D-8336-F643A4E9C3F6}" type="parTrans" cxnId="{5E8E8160-77AA-415A-8002-81C12C6DB10B}">
      <dgm:prSet/>
      <dgm:spPr/>
      <dgm:t>
        <a:bodyPr/>
        <a:lstStyle/>
        <a:p>
          <a:endParaRPr lang="en-US"/>
        </a:p>
      </dgm:t>
    </dgm:pt>
    <dgm:pt modelId="{8C246D2C-3319-472F-9522-A9D743059040}" type="sibTrans" cxnId="{5E8E8160-77AA-415A-8002-81C12C6DB10B}">
      <dgm:prSet/>
      <dgm:spPr/>
      <dgm:t>
        <a:bodyPr/>
        <a:lstStyle/>
        <a:p>
          <a:endParaRPr lang="en-US"/>
        </a:p>
      </dgm:t>
    </dgm:pt>
    <dgm:pt modelId="{F14FA092-A8AC-4FBA-870F-A583D05EB757}" type="pres">
      <dgm:prSet presAssocID="{FD339877-2A7D-4223-8844-BD39B34B91F3}" presName="linear" presStyleCnt="0">
        <dgm:presLayoutVars>
          <dgm:dir/>
          <dgm:animLvl val="lvl"/>
          <dgm:resizeHandles val="exact"/>
        </dgm:presLayoutVars>
      </dgm:prSet>
      <dgm:spPr/>
      <dgm:t>
        <a:bodyPr/>
        <a:lstStyle/>
        <a:p>
          <a:endParaRPr lang="en-US"/>
        </a:p>
      </dgm:t>
    </dgm:pt>
    <dgm:pt modelId="{CEC40A14-A8D0-4C42-A0C2-7131BF348017}" type="pres">
      <dgm:prSet presAssocID="{8ED75FA4-5623-456F-9688-349116F6C7C5}" presName="parentLin" presStyleCnt="0"/>
      <dgm:spPr/>
    </dgm:pt>
    <dgm:pt modelId="{6D1755AB-8575-4441-AA49-B08DCB202B70}" type="pres">
      <dgm:prSet presAssocID="{8ED75FA4-5623-456F-9688-349116F6C7C5}" presName="parentLeftMargin" presStyleLbl="node1" presStyleIdx="0" presStyleCnt="3"/>
      <dgm:spPr/>
      <dgm:t>
        <a:bodyPr/>
        <a:lstStyle/>
        <a:p>
          <a:endParaRPr lang="en-US"/>
        </a:p>
      </dgm:t>
    </dgm:pt>
    <dgm:pt modelId="{58CB3A2C-99BB-42C9-8772-EE56563E6768}" type="pres">
      <dgm:prSet presAssocID="{8ED75FA4-5623-456F-9688-349116F6C7C5}" presName="parentText" presStyleLbl="node1" presStyleIdx="0" presStyleCnt="3">
        <dgm:presLayoutVars>
          <dgm:chMax val="0"/>
          <dgm:bulletEnabled val="1"/>
        </dgm:presLayoutVars>
      </dgm:prSet>
      <dgm:spPr/>
      <dgm:t>
        <a:bodyPr/>
        <a:lstStyle/>
        <a:p>
          <a:endParaRPr lang="en-US"/>
        </a:p>
      </dgm:t>
    </dgm:pt>
    <dgm:pt modelId="{E63845F1-06B2-4663-92E2-16CDB51E4A1D}" type="pres">
      <dgm:prSet presAssocID="{8ED75FA4-5623-456F-9688-349116F6C7C5}" presName="negativeSpace" presStyleCnt="0"/>
      <dgm:spPr/>
    </dgm:pt>
    <dgm:pt modelId="{706D35E3-B78D-4E82-9819-856869BE888F}" type="pres">
      <dgm:prSet presAssocID="{8ED75FA4-5623-456F-9688-349116F6C7C5}" presName="childText" presStyleLbl="conFgAcc1" presStyleIdx="0" presStyleCnt="3">
        <dgm:presLayoutVars>
          <dgm:bulletEnabled val="1"/>
        </dgm:presLayoutVars>
      </dgm:prSet>
      <dgm:spPr/>
    </dgm:pt>
    <dgm:pt modelId="{323607CF-9320-43D5-AFC6-860341233BD7}" type="pres">
      <dgm:prSet presAssocID="{DA83C1E0-EB38-4CCF-BE3E-70E07824AB86}" presName="spaceBetweenRectangles" presStyleCnt="0"/>
      <dgm:spPr/>
    </dgm:pt>
    <dgm:pt modelId="{BC0FA5B2-23E2-4525-8A8D-EE0FE6038181}" type="pres">
      <dgm:prSet presAssocID="{54E48053-A6D9-4CA8-AF0E-59E952263F9D}" presName="parentLin" presStyleCnt="0"/>
      <dgm:spPr/>
    </dgm:pt>
    <dgm:pt modelId="{8D0C8F24-6E4D-4B29-A7B7-AC570FB9901A}" type="pres">
      <dgm:prSet presAssocID="{54E48053-A6D9-4CA8-AF0E-59E952263F9D}" presName="parentLeftMargin" presStyleLbl="node1" presStyleIdx="0" presStyleCnt="3"/>
      <dgm:spPr/>
      <dgm:t>
        <a:bodyPr/>
        <a:lstStyle/>
        <a:p>
          <a:endParaRPr lang="en-US"/>
        </a:p>
      </dgm:t>
    </dgm:pt>
    <dgm:pt modelId="{2C4861BB-FF58-43A4-9B3E-73611D476762}" type="pres">
      <dgm:prSet presAssocID="{54E48053-A6D9-4CA8-AF0E-59E952263F9D}" presName="parentText" presStyleLbl="node1" presStyleIdx="1" presStyleCnt="3">
        <dgm:presLayoutVars>
          <dgm:chMax val="0"/>
          <dgm:bulletEnabled val="1"/>
        </dgm:presLayoutVars>
      </dgm:prSet>
      <dgm:spPr/>
      <dgm:t>
        <a:bodyPr/>
        <a:lstStyle/>
        <a:p>
          <a:endParaRPr lang="en-US"/>
        </a:p>
      </dgm:t>
    </dgm:pt>
    <dgm:pt modelId="{0C2048A7-6AE0-493E-9C6B-1600CDF4B56D}" type="pres">
      <dgm:prSet presAssocID="{54E48053-A6D9-4CA8-AF0E-59E952263F9D}" presName="negativeSpace" presStyleCnt="0"/>
      <dgm:spPr/>
    </dgm:pt>
    <dgm:pt modelId="{D1297C45-ECF6-4457-B64D-BC7E57E2A15A}" type="pres">
      <dgm:prSet presAssocID="{54E48053-A6D9-4CA8-AF0E-59E952263F9D}" presName="childText" presStyleLbl="conFgAcc1" presStyleIdx="1" presStyleCnt="3">
        <dgm:presLayoutVars>
          <dgm:bulletEnabled val="1"/>
        </dgm:presLayoutVars>
      </dgm:prSet>
      <dgm:spPr/>
    </dgm:pt>
    <dgm:pt modelId="{C5A1C17A-D507-46E7-BA25-8A9D20266E0E}" type="pres">
      <dgm:prSet presAssocID="{B81A670F-CFAD-4BD7-A816-7F8A504AC7CD}" presName="spaceBetweenRectangles" presStyleCnt="0"/>
      <dgm:spPr/>
    </dgm:pt>
    <dgm:pt modelId="{F5A4C8F8-EAA2-4A18-B131-6E246BF17697}" type="pres">
      <dgm:prSet presAssocID="{40CFD034-0729-4F89-9ADD-A1A9698A8F2F}" presName="parentLin" presStyleCnt="0"/>
      <dgm:spPr/>
    </dgm:pt>
    <dgm:pt modelId="{77D302CF-9406-4123-A6C2-2FFD20B0979B}" type="pres">
      <dgm:prSet presAssocID="{40CFD034-0729-4F89-9ADD-A1A9698A8F2F}" presName="parentLeftMargin" presStyleLbl="node1" presStyleIdx="1" presStyleCnt="3"/>
      <dgm:spPr/>
      <dgm:t>
        <a:bodyPr/>
        <a:lstStyle/>
        <a:p>
          <a:endParaRPr lang="en-US"/>
        </a:p>
      </dgm:t>
    </dgm:pt>
    <dgm:pt modelId="{F9A1549F-6C8E-433E-82FC-1563D82697B9}" type="pres">
      <dgm:prSet presAssocID="{40CFD034-0729-4F89-9ADD-A1A9698A8F2F}" presName="parentText" presStyleLbl="node1" presStyleIdx="2" presStyleCnt="3">
        <dgm:presLayoutVars>
          <dgm:chMax val="0"/>
          <dgm:bulletEnabled val="1"/>
        </dgm:presLayoutVars>
      </dgm:prSet>
      <dgm:spPr/>
      <dgm:t>
        <a:bodyPr/>
        <a:lstStyle/>
        <a:p>
          <a:endParaRPr lang="en-US"/>
        </a:p>
      </dgm:t>
    </dgm:pt>
    <dgm:pt modelId="{73D1F582-2775-4D4D-8578-B999615637A3}" type="pres">
      <dgm:prSet presAssocID="{40CFD034-0729-4F89-9ADD-A1A9698A8F2F}" presName="negativeSpace" presStyleCnt="0"/>
      <dgm:spPr/>
    </dgm:pt>
    <dgm:pt modelId="{727BE879-1473-4380-9D05-820A8F176E86}" type="pres">
      <dgm:prSet presAssocID="{40CFD034-0729-4F89-9ADD-A1A9698A8F2F}" presName="childText" presStyleLbl="conFgAcc1" presStyleIdx="2" presStyleCnt="3">
        <dgm:presLayoutVars>
          <dgm:bulletEnabled val="1"/>
        </dgm:presLayoutVars>
      </dgm:prSet>
      <dgm:spPr/>
    </dgm:pt>
  </dgm:ptLst>
  <dgm:cxnLst>
    <dgm:cxn modelId="{0AAA0DA0-BEA2-4807-A1EC-E0FA3FAF3227}" type="presOf" srcId="{54E48053-A6D9-4CA8-AF0E-59E952263F9D}" destId="{8D0C8F24-6E4D-4B29-A7B7-AC570FB9901A}" srcOrd="0" destOrd="0" presId="urn:microsoft.com/office/officeart/2005/8/layout/list1"/>
    <dgm:cxn modelId="{84975875-A9BD-476E-9D66-E5363D3B6964}" type="presOf" srcId="{40CFD034-0729-4F89-9ADD-A1A9698A8F2F}" destId="{77D302CF-9406-4123-A6C2-2FFD20B0979B}" srcOrd="0" destOrd="0" presId="urn:microsoft.com/office/officeart/2005/8/layout/list1"/>
    <dgm:cxn modelId="{BE30802D-C941-44E2-B41A-E1ED1CA9CCB5}" srcId="{FD339877-2A7D-4223-8844-BD39B34B91F3}" destId="{8ED75FA4-5623-456F-9688-349116F6C7C5}" srcOrd="0" destOrd="0" parTransId="{7DC496E2-6A04-4944-9BEC-38E84D1BB510}" sibTransId="{DA83C1E0-EB38-4CCF-BE3E-70E07824AB86}"/>
    <dgm:cxn modelId="{26770808-2F78-4DC1-BEC5-D2EF05B65C00}" type="presOf" srcId="{8ED75FA4-5623-456F-9688-349116F6C7C5}" destId="{6D1755AB-8575-4441-AA49-B08DCB202B70}" srcOrd="0" destOrd="0" presId="urn:microsoft.com/office/officeart/2005/8/layout/list1"/>
    <dgm:cxn modelId="{3F741F09-7487-4E3E-94EB-4FA1FE7A5A5B}" type="presOf" srcId="{54E48053-A6D9-4CA8-AF0E-59E952263F9D}" destId="{2C4861BB-FF58-43A4-9B3E-73611D476762}" srcOrd="1" destOrd="0" presId="urn:microsoft.com/office/officeart/2005/8/layout/list1"/>
    <dgm:cxn modelId="{59BC7088-CC37-47FF-889A-E1AA838B7E70}" type="presOf" srcId="{FD339877-2A7D-4223-8844-BD39B34B91F3}" destId="{F14FA092-A8AC-4FBA-870F-A583D05EB757}" srcOrd="0" destOrd="0" presId="urn:microsoft.com/office/officeart/2005/8/layout/list1"/>
    <dgm:cxn modelId="{4432CA39-8633-43FD-8629-534F03BE4C25}" type="presOf" srcId="{40CFD034-0729-4F89-9ADD-A1A9698A8F2F}" destId="{F9A1549F-6C8E-433E-82FC-1563D82697B9}" srcOrd="1" destOrd="0" presId="urn:microsoft.com/office/officeart/2005/8/layout/list1"/>
    <dgm:cxn modelId="{5E8E8160-77AA-415A-8002-81C12C6DB10B}" srcId="{FD339877-2A7D-4223-8844-BD39B34B91F3}" destId="{40CFD034-0729-4F89-9ADD-A1A9698A8F2F}" srcOrd="2" destOrd="0" parTransId="{1E93D630-D698-487D-8336-F643A4E9C3F6}" sibTransId="{8C246D2C-3319-472F-9522-A9D743059040}"/>
    <dgm:cxn modelId="{80E0B463-29FE-43F0-814F-4BB9737959CC}" type="presOf" srcId="{8ED75FA4-5623-456F-9688-349116F6C7C5}" destId="{58CB3A2C-99BB-42C9-8772-EE56563E6768}" srcOrd="1" destOrd="0" presId="urn:microsoft.com/office/officeart/2005/8/layout/list1"/>
    <dgm:cxn modelId="{F3A3C406-5320-4FA7-8BAC-D278395FF59F}" srcId="{FD339877-2A7D-4223-8844-BD39B34B91F3}" destId="{54E48053-A6D9-4CA8-AF0E-59E952263F9D}" srcOrd="1" destOrd="0" parTransId="{D2FC4430-8B5F-4AE3-9043-6CD5758BD0D2}" sibTransId="{B81A670F-CFAD-4BD7-A816-7F8A504AC7CD}"/>
    <dgm:cxn modelId="{5EBA285E-0A6D-4FAD-BC2A-89C3B7F3FB49}" type="presParOf" srcId="{F14FA092-A8AC-4FBA-870F-A583D05EB757}" destId="{CEC40A14-A8D0-4C42-A0C2-7131BF348017}" srcOrd="0" destOrd="0" presId="urn:microsoft.com/office/officeart/2005/8/layout/list1"/>
    <dgm:cxn modelId="{3D2DFFA2-1594-4DA8-996E-6F973960E882}" type="presParOf" srcId="{CEC40A14-A8D0-4C42-A0C2-7131BF348017}" destId="{6D1755AB-8575-4441-AA49-B08DCB202B70}" srcOrd="0" destOrd="0" presId="urn:microsoft.com/office/officeart/2005/8/layout/list1"/>
    <dgm:cxn modelId="{A4607847-7557-427C-86C5-76F900ABD903}" type="presParOf" srcId="{CEC40A14-A8D0-4C42-A0C2-7131BF348017}" destId="{58CB3A2C-99BB-42C9-8772-EE56563E6768}" srcOrd="1" destOrd="0" presId="urn:microsoft.com/office/officeart/2005/8/layout/list1"/>
    <dgm:cxn modelId="{E7EFE710-CA56-4661-A423-796FE5C4EA31}" type="presParOf" srcId="{F14FA092-A8AC-4FBA-870F-A583D05EB757}" destId="{E63845F1-06B2-4663-92E2-16CDB51E4A1D}" srcOrd="1" destOrd="0" presId="urn:microsoft.com/office/officeart/2005/8/layout/list1"/>
    <dgm:cxn modelId="{2BFECE8D-E03E-4472-A4FA-C2F93E08A3BA}" type="presParOf" srcId="{F14FA092-A8AC-4FBA-870F-A583D05EB757}" destId="{706D35E3-B78D-4E82-9819-856869BE888F}" srcOrd="2" destOrd="0" presId="urn:microsoft.com/office/officeart/2005/8/layout/list1"/>
    <dgm:cxn modelId="{4CABD225-B0FD-429A-8FEA-A604C462FCA6}" type="presParOf" srcId="{F14FA092-A8AC-4FBA-870F-A583D05EB757}" destId="{323607CF-9320-43D5-AFC6-860341233BD7}" srcOrd="3" destOrd="0" presId="urn:microsoft.com/office/officeart/2005/8/layout/list1"/>
    <dgm:cxn modelId="{96D5FE49-50AA-4E22-B095-28C593336ABA}" type="presParOf" srcId="{F14FA092-A8AC-4FBA-870F-A583D05EB757}" destId="{BC0FA5B2-23E2-4525-8A8D-EE0FE6038181}" srcOrd="4" destOrd="0" presId="urn:microsoft.com/office/officeart/2005/8/layout/list1"/>
    <dgm:cxn modelId="{62DBF806-B083-4129-B309-F5551691AE29}" type="presParOf" srcId="{BC0FA5B2-23E2-4525-8A8D-EE0FE6038181}" destId="{8D0C8F24-6E4D-4B29-A7B7-AC570FB9901A}" srcOrd="0" destOrd="0" presId="urn:microsoft.com/office/officeart/2005/8/layout/list1"/>
    <dgm:cxn modelId="{8ABF6A1F-2CBB-4D1E-BF84-53661A245EA4}" type="presParOf" srcId="{BC0FA5B2-23E2-4525-8A8D-EE0FE6038181}" destId="{2C4861BB-FF58-43A4-9B3E-73611D476762}" srcOrd="1" destOrd="0" presId="urn:microsoft.com/office/officeart/2005/8/layout/list1"/>
    <dgm:cxn modelId="{8DE1684A-5FB8-4CA2-91FE-50D2E1929994}" type="presParOf" srcId="{F14FA092-A8AC-4FBA-870F-A583D05EB757}" destId="{0C2048A7-6AE0-493E-9C6B-1600CDF4B56D}" srcOrd="5" destOrd="0" presId="urn:microsoft.com/office/officeart/2005/8/layout/list1"/>
    <dgm:cxn modelId="{53773AAB-19A4-4425-B694-9094720B6AC5}" type="presParOf" srcId="{F14FA092-A8AC-4FBA-870F-A583D05EB757}" destId="{D1297C45-ECF6-4457-B64D-BC7E57E2A15A}" srcOrd="6" destOrd="0" presId="urn:microsoft.com/office/officeart/2005/8/layout/list1"/>
    <dgm:cxn modelId="{E556BC4D-6840-4FEC-A6F2-F29E7925BA2A}" type="presParOf" srcId="{F14FA092-A8AC-4FBA-870F-A583D05EB757}" destId="{C5A1C17A-D507-46E7-BA25-8A9D20266E0E}" srcOrd="7" destOrd="0" presId="urn:microsoft.com/office/officeart/2005/8/layout/list1"/>
    <dgm:cxn modelId="{01181A42-978A-4994-A5B8-370DFAF89CB4}" type="presParOf" srcId="{F14FA092-A8AC-4FBA-870F-A583D05EB757}" destId="{F5A4C8F8-EAA2-4A18-B131-6E246BF17697}" srcOrd="8" destOrd="0" presId="urn:microsoft.com/office/officeart/2005/8/layout/list1"/>
    <dgm:cxn modelId="{AE6A58C0-47F3-45EA-B242-B61F33F40F2B}" type="presParOf" srcId="{F5A4C8F8-EAA2-4A18-B131-6E246BF17697}" destId="{77D302CF-9406-4123-A6C2-2FFD20B0979B}" srcOrd="0" destOrd="0" presId="urn:microsoft.com/office/officeart/2005/8/layout/list1"/>
    <dgm:cxn modelId="{47B9095D-EA73-4736-9F67-935400446693}" type="presParOf" srcId="{F5A4C8F8-EAA2-4A18-B131-6E246BF17697}" destId="{F9A1549F-6C8E-433E-82FC-1563D82697B9}" srcOrd="1" destOrd="0" presId="urn:microsoft.com/office/officeart/2005/8/layout/list1"/>
    <dgm:cxn modelId="{BB613BD0-1C57-4367-BDC5-D0DB5290CFC0}" type="presParOf" srcId="{F14FA092-A8AC-4FBA-870F-A583D05EB757}" destId="{73D1F582-2775-4D4D-8578-B999615637A3}" srcOrd="9" destOrd="0" presId="urn:microsoft.com/office/officeart/2005/8/layout/list1"/>
    <dgm:cxn modelId="{6C61A867-1EFC-40EC-81D8-C6BE07D91FDB}" type="presParOf" srcId="{F14FA092-A8AC-4FBA-870F-A583D05EB757}" destId="{727BE879-1473-4380-9D05-820A8F176E8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35E3-B78D-4E82-9819-856869BE888F}">
      <dsp:nvSpPr>
        <dsp:cNvPr id="0" name=""/>
        <dsp:cNvSpPr/>
      </dsp:nvSpPr>
      <dsp:spPr>
        <a:xfrm>
          <a:off x="0" y="543261"/>
          <a:ext cx="4495800" cy="856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CB3A2C-99BB-42C9-8772-EE56563E6768}">
      <dsp:nvSpPr>
        <dsp:cNvPr id="0" name=""/>
        <dsp:cNvSpPr/>
      </dsp:nvSpPr>
      <dsp:spPr>
        <a:xfrm>
          <a:off x="224790" y="41421"/>
          <a:ext cx="3147060" cy="10036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smtClean="0"/>
            <a:t>Core</a:t>
          </a:r>
          <a:endParaRPr lang="en-US" sz="3400" kern="1200" dirty="0"/>
        </a:p>
      </dsp:txBody>
      <dsp:txXfrm>
        <a:off x="273786" y="90417"/>
        <a:ext cx="3049068" cy="905688"/>
      </dsp:txXfrm>
    </dsp:sp>
    <dsp:sp modelId="{D1297C45-ECF6-4457-B64D-BC7E57E2A15A}">
      <dsp:nvSpPr>
        <dsp:cNvPr id="0" name=""/>
        <dsp:cNvSpPr/>
      </dsp:nvSpPr>
      <dsp:spPr>
        <a:xfrm>
          <a:off x="0" y="2085501"/>
          <a:ext cx="4495800" cy="856800"/>
        </a:xfrm>
        <a:prstGeom prst="rect">
          <a:avLst/>
        </a:prstGeom>
        <a:solidFill>
          <a:schemeClr val="lt1">
            <a:alpha val="90000"/>
            <a:hueOff val="0"/>
            <a:satOff val="0"/>
            <a:lumOff val="0"/>
            <a:alphaOff val="0"/>
          </a:schemeClr>
        </a:solidFill>
        <a:ln w="9525" cap="flat" cmpd="sng" algn="ctr">
          <a:solidFill>
            <a:schemeClr val="accent5">
              <a:hueOff val="4280893"/>
              <a:satOff val="3557"/>
              <a:lumOff val="11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4861BB-FF58-43A4-9B3E-73611D476762}">
      <dsp:nvSpPr>
        <dsp:cNvPr id="0" name=""/>
        <dsp:cNvSpPr/>
      </dsp:nvSpPr>
      <dsp:spPr>
        <a:xfrm>
          <a:off x="224790" y="1583661"/>
          <a:ext cx="3147060" cy="1003680"/>
        </a:xfrm>
        <a:prstGeom prst="roundRect">
          <a:avLst/>
        </a:prstGeom>
        <a:gradFill rotWithShape="0">
          <a:gsLst>
            <a:gs pos="0">
              <a:schemeClr val="accent5">
                <a:hueOff val="4280893"/>
                <a:satOff val="3557"/>
                <a:lumOff val="1177"/>
                <a:alphaOff val="0"/>
                <a:shade val="51000"/>
                <a:satMod val="130000"/>
              </a:schemeClr>
            </a:gs>
            <a:gs pos="80000">
              <a:schemeClr val="accent5">
                <a:hueOff val="4280893"/>
                <a:satOff val="3557"/>
                <a:lumOff val="1177"/>
                <a:alphaOff val="0"/>
                <a:shade val="93000"/>
                <a:satMod val="130000"/>
              </a:schemeClr>
            </a:gs>
            <a:gs pos="100000">
              <a:schemeClr val="accent5">
                <a:hueOff val="4280893"/>
                <a:satOff val="3557"/>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smtClean="0"/>
            <a:t>Information</a:t>
          </a:r>
          <a:endParaRPr lang="en-US" sz="3400" kern="1200" dirty="0"/>
        </a:p>
      </dsp:txBody>
      <dsp:txXfrm>
        <a:off x="273786" y="1632657"/>
        <a:ext cx="3049068" cy="905688"/>
      </dsp:txXfrm>
    </dsp:sp>
    <dsp:sp modelId="{727BE879-1473-4380-9D05-820A8F176E86}">
      <dsp:nvSpPr>
        <dsp:cNvPr id="0" name=""/>
        <dsp:cNvSpPr/>
      </dsp:nvSpPr>
      <dsp:spPr>
        <a:xfrm>
          <a:off x="0" y="3627741"/>
          <a:ext cx="4495800" cy="856800"/>
        </a:xfrm>
        <a:prstGeom prst="rect">
          <a:avLst/>
        </a:prstGeom>
        <a:solidFill>
          <a:schemeClr val="lt1">
            <a:alpha val="90000"/>
            <a:hueOff val="0"/>
            <a:satOff val="0"/>
            <a:lumOff val="0"/>
            <a:alphaOff val="0"/>
          </a:schemeClr>
        </a:solidFill>
        <a:ln w="9525" cap="flat" cmpd="sng" algn="ctr">
          <a:solidFill>
            <a:schemeClr val="accent5">
              <a:hueOff val="8561786"/>
              <a:satOff val="7114"/>
              <a:lumOff val="23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A1549F-6C8E-433E-82FC-1563D82697B9}">
      <dsp:nvSpPr>
        <dsp:cNvPr id="0" name=""/>
        <dsp:cNvSpPr/>
      </dsp:nvSpPr>
      <dsp:spPr>
        <a:xfrm>
          <a:off x="224790" y="3125901"/>
          <a:ext cx="3147060" cy="1003680"/>
        </a:xfrm>
        <a:prstGeom prst="roundRect">
          <a:avLst/>
        </a:prstGeom>
        <a:gradFill rotWithShape="0">
          <a:gsLst>
            <a:gs pos="0">
              <a:schemeClr val="accent5">
                <a:hueOff val="8561786"/>
                <a:satOff val="7114"/>
                <a:lumOff val="2353"/>
                <a:alphaOff val="0"/>
                <a:shade val="51000"/>
                <a:satMod val="130000"/>
              </a:schemeClr>
            </a:gs>
            <a:gs pos="80000">
              <a:schemeClr val="accent5">
                <a:hueOff val="8561786"/>
                <a:satOff val="7114"/>
                <a:lumOff val="2353"/>
                <a:alphaOff val="0"/>
                <a:shade val="93000"/>
                <a:satMod val="130000"/>
              </a:schemeClr>
            </a:gs>
            <a:gs pos="100000">
              <a:schemeClr val="accent5">
                <a:hueOff val="8561786"/>
                <a:satOff val="7114"/>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err="1" smtClean="0"/>
            <a:t>Manipulatives</a:t>
          </a:r>
          <a:endParaRPr lang="en-US" sz="3400" kern="1200" dirty="0"/>
        </a:p>
      </dsp:txBody>
      <dsp:txXfrm>
        <a:off x="273786" y="3174897"/>
        <a:ext cx="304906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35E3-B78D-4E82-9819-856869BE888F}">
      <dsp:nvSpPr>
        <dsp:cNvPr id="0" name=""/>
        <dsp:cNvSpPr/>
      </dsp:nvSpPr>
      <dsp:spPr>
        <a:xfrm>
          <a:off x="0" y="543261"/>
          <a:ext cx="4495800" cy="856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CB3A2C-99BB-42C9-8772-EE56563E6768}">
      <dsp:nvSpPr>
        <dsp:cNvPr id="0" name=""/>
        <dsp:cNvSpPr/>
      </dsp:nvSpPr>
      <dsp:spPr>
        <a:xfrm>
          <a:off x="224790" y="41421"/>
          <a:ext cx="3147060" cy="10036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smtClean="0"/>
            <a:t>Core</a:t>
          </a:r>
          <a:endParaRPr lang="en-US" sz="3400" kern="1200" dirty="0"/>
        </a:p>
      </dsp:txBody>
      <dsp:txXfrm>
        <a:off x="273786" y="90417"/>
        <a:ext cx="3049068" cy="905688"/>
      </dsp:txXfrm>
    </dsp:sp>
    <dsp:sp modelId="{D1297C45-ECF6-4457-B64D-BC7E57E2A15A}">
      <dsp:nvSpPr>
        <dsp:cNvPr id="0" name=""/>
        <dsp:cNvSpPr/>
      </dsp:nvSpPr>
      <dsp:spPr>
        <a:xfrm>
          <a:off x="0" y="2085501"/>
          <a:ext cx="4495800" cy="856800"/>
        </a:xfrm>
        <a:prstGeom prst="rect">
          <a:avLst/>
        </a:prstGeom>
        <a:solidFill>
          <a:schemeClr val="lt1">
            <a:alpha val="90000"/>
            <a:hueOff val="0"/>
            <a:satOff val="0"/>
            <a:lumOff val="0"/>
            <a:alphaOff val="0"/>
          </a:schemeClr>
        </a:solidFill>
        <a:ln w="9525" cap="flat" cmpd="sng" algn="ctr">
          <a:solidFill>
            <a:schemeClr val="accent5">
              <a:hueOff val="4280893"/>
              <a:satOff val="3557"/>
              <a:lumOff val="11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4861BB-FF58-43A4-9B3E-73611D476762}">
      <dsp:nvSpPr>
        <dsp:cNvPr id="0" name=""/>
        <dsp:cNvSpPr/>
      </dsp:nvSpPr>
      <dsp:spPr>
        <a:xfrm>
          <a:off x="224790" y="1583661"/>
          <a:ext cx="3147060" cy="1003680"/>
        </a:xfrm>
        <a:prstGeom prst="roundRect">
          <a:avLst/>
        </a:prstGeom>
        <a:gradFill rotWithShape="0">
          <a:gsLst>
            <a:gs pos="0">
              <a:schemeClr val="accent5">
                <a:hueOff val="4280893"/>
                <a:satOff val="3557"/>
                <a:lumOff val="1177"/>
                <a:alphaOff val="0"/>
                <a:shade val="51000"/>
                <a:satMod val="130000"/>
              </a:schemeClr>
            </a:gs>
            <a:gs pos="80000">
              <a:schemeClr val="accent5">
                <a:hueOff val="4280893"/>
                <a:satOff val="3557"/>
                <a:lumOff val="1177"/>
                <a:alphaOff val="0"/>
                <a:shade val="93000"/>
                <a:satMod val="130000"/>
              </a:schemeClr>
            </a:gs>
            <a:gs pos="100000">
              <a:schemeClr val="accent5">
                <a:hueOff val="4280893"/>
                <a:satOff val="3557"/>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smtClean="0"/>
            <a:t>Information</a:t>
          </a:r>
          <a:endParaRPr lang="en-US" sz="3400" kern="1200" dirty="0"/>
        </a:p>
      </dsp:txBody>
      <dsp:txXfrm>
        <a:off x="273786" y="1632657"/>
        <a:ext cx="3049068" cy="905688"/>
      </dsp:txXfrm>
    </dsp:sp>
    <dsp:sp modelId="{727BE879-1473-4380-9D05-820A8F176E86}">
      <dsp:nvSpPr>
        <dsp:cNvPr id="0" name=""/>
        <dsp:cNvSpPr/>
      </dsp:nvSpPr>
      <dsp:spPr>
        <a:xfrm>
          <a:off x="0" y="3627741"/>
          <a:ext cx="4495800" cy="856800"/>
        </a:xfrm>
        <a:prstGeom prst="rect">
          <a:avLst/>
        </a:prstGeom>
        <a:solidFill>
          <a:schemeClr val="lt1">
            <a:alpha val="90000"/>
            <a:hueOff val="0"/>
            <a:satOff val="0"/>
            <a:lumOff val="0"/>
            <a:alphaOff val="0"/>
          </a:schemeClr>
        </a:solidFill>
        <a:ln w="9525" cap="flat" cmpd="sng" algn="ctr">
          <a:solidFill>
            <a:schemeClr val="accent5">
              <a:hueOff val="8561786"/>
              <a:satOff val="7114"/>
              <a:lumOff val="23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A1549F-6C8E-433E-82FC-1563D82697B9}">
      <dsp:nvSpPr>
        <dsp:cNvPr id="0" name=""/>
        <dsp:cNvSpPr/>
      </dsp:nvSpPr>
      <dsp:spPr>
        <a:xfrm>
          <a:off x="224790" y="3125901"/>
          <a:ext cx="3147060" cy="1003680"/>
        </a:xfrm>
        <a:prstGeom prst="roundRect">
          <a:avLst/>
        </a:prstGeom>
        <a:gradFill rotWithShape="0">
          <a:gsLst>
            <a:gs pos="0">
              <a:schemeClr val="accent5">
                <a:hueOff val="8561786"/>
                <a:satOff val="7114"/>
                <a:lumOff val="2353"/>
                <a:alphaOff val="0"/>
                <a:shade val="51000"/>
                <a:satMod val="130000"/>
              </a:schemeClr>
            </a:gs>
            <a:gs pos="80000">
              <a:schemeClr val="accent5">
                <a:hueOff val="8561786"/>
                <a:satOff val="7114"/>
                <a:lumOff val="2353"/>
                <a:alphaOff val="0"/>
                <a:shade val="93000"/>
                <a:satMod val="130000"/>
              </a:schemeClr>
            </a:gs>
            <a:gs pos="100000">
              <a:schemeClr val="accent5">
                <a:hueOff val="8561786"/>
                <a:satOff val="7114"/>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err="1" smtClean="0"/>
            <a:t>Manipulatives</a:t>
          </a:r>
          <a:endParaRPr lang="en-US" sz="3400" kern="1200" dirty="0"/>
        </a:p>
      </dsp:txBody>
      <dsp:txXfrm>
        <a:off x="273786" y="3174897"/>
        <a:ext cx="3049068"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35E3-B78D-4E82-9819-856869BE888F}">
      <dsp:nvSpPr>
        <dsp:cNvPr id="0" name=""/>
        <dsp:cNvSpPr/>
      </dsp:nvSpPr>
      <dsp:spPr>
        <a:xfrm>
          <a:off x="0" y="543261"/>
          <a:ext cx="4495800" cy="856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CB3A2C-99BB-42C9-8772-EE56563E6768}">
      <dsp:nvSpPr>
        <dsp:cNvPr id="0" name=""/>
        <dsp:cNvSpPr/>
      </dsp:nvSpPr>
      <dsp:spPr>
        <a:xfrm>
          <a:off x="224790" y="41421"/>
          <a:ext cx="3147060" cy="10036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smtClean="0"/>
            <a:t>Core</a:t>
          </a:r>
          <a:endParaRPr lang="en-US" sz="3400" kern="1200" dirty="0"/>
        </a:p>
      </dsp:txBody>
      <dsp:txXfrm>
        <a:off x="273786" y="90417"/>
        <a:ext cx="3049068" cy="905688"/>
      </dsp:txXfrm>
    </dsp:sp>
    <dsp:sp modelId="{D1297C45-ECF6-4457-B64D-BC7E57E2A15A}">
      <dsp:nvSpPr>
        <dsp:cNvPr id="0" name=""/>
        <dsp:cNvSpPr/>
      </dsp:nvSpPr>
      <dsp:spPr>
        <a:xfrm>
          <a:off x="0" y="2085501"/>
          <a:ext cx="4495800" cy="856800"/>
        </a:xfrm>
        <a:prstGeom prst="rect">
          <a:avLst/>
        </a:prstGeom>
        <a:solidFill>
          <a:schemeClr val="lt1">
            <a:alpha val="90000"/>
            <a:hueOff val="0"/>
            <a:satOff val="0"/>
            <a:lumOff val="0"/>
            <a:alphaOff val="0"/>
          </a:schemeClr>
        </a:solidFill>
        <a:ln w="9525" cap="flat" cmpd="sng" algn="ctr">
          <a:solidFill>
            <a:schemeClr val="accent5">
              <a:hueOff val="4280893"/>
              <a:satOff val="3557"/>
              <a:lumOff val="11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4861BB-FF58-43A4-9B3E-73611D476762}">
      <dsp:nvSpPr>
        <dsp:cNvPr id="0" name=""/>
        <dsp:cNvSpPr/>
      </dsp:nvSpPr>
      <dsp:spPr>
        <a:xfrm>
          <a:off x="224790" y="1583661"/>
          <a:ext cx="3147060" cy="1003680"/>
        </a:xfrm>
        <a:prstGeom prst="roundRect">
          <a:avLst/>
        </a:prstGeom>
        <a:gradFill rotWithShape="0">
          <a:gsLst>
            <a:gs pos="0">
              <a:schemeClr val="accent5">
                <a:hueOff val="4280893"/>
                <a:satOff val="3557"/>
                <a:lumOff val="1177"/>
                <a:alphaOff val="0"/>
                <a:shade val="51000"/>
                <a:satMod val="130000"/>
              </a:schemeClr>
            </a:gs>
            <a:gs pos="80000">
              <a:schemeClr val="accent5">
                <a:hueOff val="4280893"/>
                <a:satOff val="3557"/>
                <a:lumOff val="1177"/>
                <a:alphaOff val="0"/>
                <a:shade val="93000"/>
                <a:satMod val="130000"/>
              </a:schemeClr>
            </a:gs>
            <a:gs pos="100000">
              <a:schemeClr val="accent5">
                <a:hueOff val="4280893"/>
                <a:satOff val="3557"/>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smtClean="0"/>
            <a:t>Information</a:t>
          </a:r>
          <a:endParaRPr lang="en-US" sz="3400" kern="1200" dirty="0"/>
        </a:p>
      </dsp:txBody>
      <dsp:txXfrm>
        <a:off x="273786" y="1632657"/>
        <a:ext cx="3049068" cy="905688"/>
      </dsp:txXfrm>
    </dsp:sp>
    <dsp:sp modelId="{727BE879-1473-4380-9D05-820A8F176E86}">
      <dsp:nvSpPr>
        <dsp:cNvPr id="0" name=""/>
        <dsp:cNvSpPr/>
      </dsp:nvSpPr>
      <dsp:spPr>
        <a:xfrm>
          <a:off x="0" y="3627741"/>
          <a:ext cx="4495800" cy="856800"/>
        </a:xfrm>
        <a:prstGeom prst="rect">
          <a:avLst/>
        </a:prstGeom>
        <a:solidFill>
          <a:schemeClr val="lt1">
            <a:alpha val="90000"/>
            <a:hueOff val="0"/>
            <a:satOff val="0"/>
            <a:lumOff val="0"/>
            <a:alphaOff val="0"/>
          </a:schemeClr>
        </a:solidFill>
        <a:ln w="9525" cap="flat" cmpd="sng" algn="ctr">
          <a:solidFill>
            <a:schemeClr val="accent5">
              <a:hueOff val="8561786"/>
              <a:satOff val="7114"/>
              <a:lumOff val="23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A1549F-6C8E-433E-82FC-1563D82697B9}">
      <dsp:nvSpPr>
        <dsp:cNvPr id="0" name=""/>
        <dsp:cNvSpPr/>
      </dsp:nvSpPr>
      <dsp:spPr>
        <a:xfrm>
          <a:off x="224790" y="3125901"/>
          <a:ext cx="3147060" cy="1003680"/>
        </a:xfrm>
        <a:prstGeom prst="roundRect">
          <a:avLst/>
        </a:prstGeom>
        <a:gradFill rotWithShape="0">
          <a:gsLst>
            <a:gs pos="0">
              <a:schemeClr val="accent5">
                <a:hueOff val="8561786"/>
                <a:satOff val="7114"/>
                <a:lumOff val="2353"/>
                <a:alphaOff val="0"/>
                <a:shade val="51000"/>
                <a:satMod val="130000"/>
              </a:schemeClr>
            </a:gs>
            <a:gs pos="80000">
              <a:schemeClr val="accent5">
                <a:hueOff val="8561786"/>
                <a:satOff val="7114"/>
                <a:lumOff val="2353"/>
                <a:alphaOff val="0"/>
                <a:shade val="93000"/>
                <a:satMod val="130000"/>
              </a:schemeClr>
            </a:gs>
            <a:gs pos="100000">
              <a:schemeClr val="accent5">
                <a:hueOff val="8561786"/>
                <a:satOff val="7114"/>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err="1" smtClean="0"/>
            <a:t>Manipulatives</a:t>
          </a:r>
          <a:endParaRPr lang="en-US" sz="3400" kern="1200" dirty="0"/>
        </a:p>
      </dsp:txBody>
      <dsp:txXfrm>
        <a:off x="273786" y="3174897"/>
        <a:ext cx="3049068"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35E3-B78D-4E82-9819-856869BE888F}">
      <dsp:nvSpPr>
        <dsp:cNvPr id="0" name=""/>
        <dsp:cNvSpPr/>
      </dsp:nvSpPr>
      <dsp:spPr>
        <a:xfrm>
          <a:off x="0" y="543261"/>
          <a:ext cx="4495800" cy="856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CB3A2C-99BB-42C9-8772-EE56563E6768}">
      <dsp:nvSpPr>
        <dsp:cNvPr id="0" name=""/>
        <dsp:cNvSpPr/>
      </dsp:nvSpPr>
      <dsp:spPr>
        <a:xfrm>
          <a:off x="224790" y="41421"/>
          <a:ext cx="3147060" cy="10036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smtClean="0"/>
            <a:t>Core</a:t>
          </a:r>
          <a:endParaRPr lang="en-US" sz="3400" kern="1200" dirty="0"/>
        </a:p>
      </dsp:txBody>
      <dsp:txXfrm>
        <a:off x="273786" y="90417"/>
        <a:ext cx="3049068" cy="905688"/>
      </dsp:txXfrm>
    </dsp:sp>
    <dsp:sp modelId="{D1297C45-ECF6-4457-B64D-BC7E57E2A15A}">
      <dsp:nvSpPr>
        <dsp:cNvPr id="0" name=""/>
        <dsp:cNvSpPr/>
      </dsp:nvSpPr>
      <dsp:spPr>
        <a:xfrm>
          <a:off x="0" y="2085501"/>
          <a:ext cx="4495800" cy="856800"/>
        </a:xfrm>
        <a:prstGeom prst="rect">
          <a:avLst/>
        </a:prstGeom>
        <a:solidFill>
          <a:schemeClr val="lt1">
            <a:alpha val="90000"/>
            <a:hueOff val="0"/>
            <a:satOff val="0"/>
            <a:lumOff val="0"/>
            <a:alphaOff val="0"/>
          </a:schemeClr>
        </a:solidFill>
        <a:ln w="9525" cap="flat" cmpd="sng" algn="ctr">
          <a:solidFill>
            <a:schemeClr val="accent5">
              <a:hueOff val="4280893"/>
              <a:satOff val="3557"/>
              <a:lumOff val="11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4861BB-FF58-43A4-9B3E-73611D476762}">
      <dsp:nvSpPr>
        <dsp:cNvPr id="0" name=""/>
        <dsp:cNvSpPr/>
      </dsp:nvSpPr>
      <dsp:spPr>
        <a:xfrm>
          <a:off x="224790" y="1583661"/>
          <a:ext cx="3147060" cy="1003680"/>
        </a:xfrm>
        <a:prstGeom prst="roundRect">
          <a:avLst/>
        </a:prstGeom>
        <a:gradFill rotWithShape="0">
          <a:gsLst>
            <a:gs pos="0">
              <a:schemeClr val="accent5">
                <a:hueOff val="4280893"/>
                <a:satOff val="3557"/>
                <a:lumOff val="1177"/>
                <a:alphaOff val="0"/>
                <a:shade val="51000"/>
                <a:satMod val="130000"/>
              </a:schemeClr>
            </a:gs>
            <a:gs pos="80000">
              <a:schemeClr val="accent5">
                <a:hueOff val="4280893"/>
                <a:satOff val="3557"/>
                <a:lumOff val="1177"/>
                <a:alphaOff val="0"/>
                <a:shade val="93000"/>
                <a:satMod val="130000"/>
              </a:schemeClr>
            </a:gs>
            <a:gs pos="100000">
              <a:schemeClr val="accent5">
                <a:hueOff val="4280893"/>
                <a:satOff val="3557"/>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smtClean="0"/>
            <a:t>Information</a:t>
          </a:r>
          <a:endParaRPr lang="en-US" sz="3400" kern="1200" dirty="0"/>
        </a:p>
      </dsp:txBody>
      <dsp:txXfrm>
        <a:off x="273786" y="1632657"/>
        <a:ext cx="3049068" cy="905688"/>
      </dsp:txXfrm>
    </dsp:sp>
    <dsp:sp modelId="{727BE879-1473-4380-9D05-820A8F176E86}">
      <dsp:nvSpPr>
        <dsp:cNvPr id="0" name=""/>
        <dsp:cNvSpPr/>
      </dsp:nvSpPr>
      <dsp:spPr>
        <a:xfrm>
          <a:off x="0" y="3627741"/>
          <a:ext cx="4495800" cy="856800"/>
        </a:xfrm>
        <a:prstGeom prst="rect">
          <a:avLst/>
        </a:prstGeom>
        <a:solidFill>
          <a:schemeClr val="lt1">
            <a:alpha val="90000"/>
            <a:hueOff val="0"/>
            <a:satOff val="0"/>
            <a:lumOff val="0"/>
            <a:alphaOff val="0"/>
          </a:schemeClr>
        </a:solidFill>
        <a:ln w="9525" cap="flat" cmpd="sng" algn="ctr">
          <a:solidFill>
            <a:schemeClr val="accent5">
              <a:hueOff val="8561786"/>
              <a:satOff val="7114"/>
              <a:lumOff val="235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A1549F-6C8E-433E-82FC-1563D82697B9}">
      <dsp:nvSpPr>
        <dsp:cNvPr id="0" name=""/>
        <dsp:cNvSpPr/>
      </dsp:nvSpPr>
      <dsp:spPr>
        <a:xfrm>
          <a:off x="224790" y="3125901"/>
          <a:ext cx="3147060" cy="1003680"/>
        </a:xfrm>
        <a:prstGeom prst="roundRect">
          <a:avLst/>
        </a:prstGeom>
        <a:gradFill rotWithShape="0">
          <a:gsLst>
            <a:gs pos="0">
              <a:schemeClr val="accent5">
                <a:hueOff val="8561786"/>
                <a:satOff val="7114"/>
                <a:lumOff val="2353"/>
                <a:alphaOff val="0"/>
                <a:shade val="51000"/>
                <a:satMod val="130000"/>
              </a:schemeClr>
            </a:gs>
            <a:gs pos="80000">
              <a:schemeClr val="accent5">
                <a:hueOff val="8561786"/>
                <a:satOff val="7114"/>
                <a:lumOff val="2353"/>
                <a:alphaOff val="0"/>
                <a:shade val="93000"/>
                <a:satMod val="130000"/>
              </a:schemeClr>
            </a:gs>
            <a:gs pos="100000">
              <a:schemeClr val="accent5">
                <a:hueOff val="8561786"/>
                <a:satOff val="7114"/>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lvl="0" algn="l" defTabSz="1511300">
            <a:lnSpc>
              <a:spcPct val="90000"/>
            </a:lnSpc>
            <a:spcBef>
              <a:spcPct val="0"/>
            </a:spcBef>
            <a:spcAft>
              <a:spcPct val="35000"/>
            </a:spcAft>
          </a:pPr>
          <a:r>
            <a:rPr lang="en-US" sz="3400" kern="1200" dirty="0" err="1" smtClean="0"/>
            <a:t>Manipulatives</a:t>
          </a:r>
          <a:endParaRPr lang="en-US" sz="3400" kern="1200" dirty="0"/>
        </a:p>
      </dsp:txBody>
      <dsp:txXfrm>
        <a:off x="273786" y="3174897"/>
        <a:ext cx="304906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350678-25CA-42AB-8F0A-D36B03D60B80}" type="datetimeFigureOut">
              <a:rPr lang="en-US" smtClean="0"/>
              <a:pPr/>
              <a:t>2/14/2012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51919-D762-45E3-9DFA-531ADBD6D745}" type="slidenum">
              <a:rPr lang="en-US" smtClean="0"/>
              <a:pPr/>
              <a:t>‹#›</a:t>
            </a:fld>
            <a:endParaRPr lang="en-US"/>
          </a:p>
        </p:txBody>
      </p:sp>
    </p:spTree>
    <p:extLst>
      <p:ext uri="{BB962C8B-B14F-4D97-AF65-F5344CB8AC3E}">
        <p14:creationId xmlns:p14="http://schemas.microsoft.com/office/powerpoint/2010/main" val="89137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1919-D762-45E3-9DFA-531ADBD6D745}" type="slidenum">
              <a:rPr lang="en-US" smtClean="0"/>
              <a:pPr/>
              <a:t>1</a:t>
            </a:fld>
            <a:endParaRPr lang="en-US"/>
          </a:p>
        </p:txBody>
      </p:sp>
    </p:spTree>
    <p:extLst>
      <p:ext uri="{BB962C8B-B14F-4D97-AF65-F5344CB8AC3E}">
        <p14:creationId xmlns:p14="http://schemas.microsoft.com/office/powerpoint/2010/main" val="246499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1919-D762-45E3-9DFA-531ADBD6D745}" type="slidenum">
              <a:rPr lang="en-US" smtClean="0"/>
              <a:pPr/>
              <a:t>6</a:t>
            </a:fld>
            <a:endParaRPr lang="en-US"/>
          </a:p>
        </p:txBody>
      </p:sp>
    </p:spTree>
    <p:extLst>
      <p:ext uri="{BB962C8B-B14F-4D97-AF65-F5344CB8AC3E}">
        <p14:creationId xmlns:p14="http://schemas.microsoft.com/office/powerpoint/2010/main" val="385668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1919-D762-45E3-9DFA-531ADBD6D745}" type="slidenum">
              <a:rPr lang="en-US" smtClean="0"/>
              <a:pPr/>
              <a:t>8</a:t>
            </a:fld>
            <a:endParaRPr lang="en-US"/>
          </a:p>
        </p:txBody>
      </p:sp>
    </p:spTree>
    <p:extLst>
      <p:ext uri="{BB962C8B-B14F-4D97-AF65-F5344CB8AC3E}">
        <p14:creationId xmlns:p14="http://schemas.microsoft.com/office/powerpoint/2010/main" val="159885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1919-D762-45E3-9DFA-531ADBD6D745}" type="slidenum">
              <a:rPr lang="en-US" smtClean="0"/>
              <a:pPr/>
              <a:t>9</a:t>
            </a:fld>
            <a:endParaRPr lang="en-US"/>
          </a:p>
        </p:txBody>
      </p:sp>
    </p:spTree>
    <p:extLst>
      <p:ext uri="{BB962C8B-B14F-4D97-AF65-F5344CB8AC3E}">
        <p14:creationId xmlns:p14="http://schemas.microsoft.com/office/powerpoint/2010/main" val="159885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1919-D762-45E3-9DFA-531ADBD6D745}" type="slidenum">
              <a:rPr lang="en-US" smtClean="0"/>
              <a:pPr/>
              <a:t>12</a:t>
            </a:fld>
            <a:endParaRPr lang="en-US"/>
          </a:p>
        </p:txBody>
      </p:sp>
    </p:spTree>
    <p:extLst>
      <p:ext uri="{BB962C8B-B14F-4D97-AF65-F5344CB8AC3E}">
        <p14:creationId xmlns:p14="http://schemas.microsoft.com/office/powerpoint/2010/main" val="159885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51919-D762-45E3-9DFA-531ADBD6D745}" type="slidenum">
              <a:rPr lang="en-US" smtClean="0"/>
              <a:pPr/>
              <a:t>13</a:t>
            </a:fld>
            <a:endParaRPr lang="en-US"/>
          </a:p>
        </p:txBody>
      </p:sp>
    </p:spTree>
    <p:extLst>
      <p:ext uri="{BB962C8B-B14F-4D97-AF65-F5344CB8AC3E}">
        <p14:creationId xmlns:p14="http://schemas.microsoft.com/office/powerpoint/2010/main" val="1598854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5"/>
            <a:ext cx="6248400" cy="1470025"/>
          </a:xfrm>
        </p:spPr>
        <p:txBody>
          <a:bodyPr/>
          <a:lstStyle>
            <a:lvl1pPr algn="r">
              <a:defRPr cap="small" baseline="0"/>
            </a:lvl1pPr>
          </a:lstStyle>
          <a:p>
            <a:r>
              <a:rPr lang="en-US" smtClean="0"/>
              <a:t>Click to edit Master title style</a:t>
            </a:r>
            <a:endParaRPr lang="en-US" dirty="0"/>
          </a:p>
        </p:txBody>
      </p:sp>
      <p:sp>
        <p:nvSpPr>
          <p:cNvPr id="3" name="Subtitle 2"/>
          <p:cNvSpPr>
            <a:spLocks noGrp="1"/>
          </p:cNvSpPr>
          <p:nvPr>
            <p:ph type="subTitle" idx="1"/>
          </p:nvPr>
        </p:nvSpPr>
        <p:spPr>
          <a:xfrm>
            <a:off x="2819400" y="3886200"/>
            <a:ext cx="5638800" cy="1752600"/>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6A0F85-7F1C-4261-832D-5B08028FC57A}"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FE3F-F1FC-4C48-A1DD-9CF1397765B3}" type="slidenum">
              <a:rPr lang="en-US" smtClean="0"/>
              <a:pPr/>
              <a:t>‹#›</a:t>
            </a:fld>
            <a:endParaRPr lang="en-US"/>
          </a:p>
        </p:txBody>
      </p:sp>
      <p:grpSp>
        <p:nvGrpSpPr>
          <p:cNvPr id="12" name="Group 11"/>
          <p:cNvGrpSpPr/>
          <p:nvPr userDrawn="1"/>
        </p:nvGrpSpPr>
        <p:grpSpPr>
          <a:xfrm>
            <a:off x="3962400" y="5973400"/>
            <a:ext cx="4693147" cy="601899"/>
            <a:chOff x="3962400" y="5973400"/>
            <a:chExt cx="4693147" cy="601899"/>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5673" y="5973400"/>
              <a:ext cx="1114055" cy="60189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5200" y="6172272"/>
              <a:ext cx="1340347" cy="20415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2400" y="6086807"/>
              <a:ext cx="1447800" cy="375084"/>
            </a:xfrm>
            <a:prstGeom prst="rect">
              <a:avLst/>
            </a:prstGeom>
          </p:spPr>
        </p:pic>
      </p:gr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4800" y="228601"/>
            <a:ext cx="4819650" cy="1284058"/>
          </a:xfrm>
          <a:prstGeom prst="rect">
            <a:avLst/>
          </a:prstGeom>
        </p:spPr>
      </p:pic>
    </p:spTree>
    <p:extLst>
      <p:ext uri="{BB962C8B-B14F-4D97-AF65-F5344CB8AC3E}">
        <p14:creationId xmlns:p14="http://schemas.microsoft.com/office/powerpoint/2010/main" val="1690842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A0F85-7F1C-4261-832D-5B08028FC57A}" type="datetimeFigureOut">
              <a:rPr lang="en-US" smtClean="0"/>
              <a:pPr/>
              <a:t>2/14/2012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1918188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A0F85-7F1C-4261-832D-5B08028FC57A}"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2494551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6A0F85-7F1C-4261-832D-5B08028FC57A}"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31971397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2-Line Heading</a:t>
            </a:r>
            <a:br>
              <a:rPr lang="en-US" dirty="0" smtClean="0"/>
            </a:br>
            <a:r>
              <a:rPr lang="en-US" dirty="0" smtClean="0"/>
              <a:t>2-Line Heading</a:t>
            </a:r>
            <a:endParaRPr lang="en-US" dirty="0"/>
          </a:p>
        </p:txBody>
      </p:sp>
      <p:sp>
        <p:nvSpPr>
          <p:cNvPr id="3" name="Content Placeholder 2"/>
          <p:cNvSpPr>
            <a:spLocks noGrp="1"/>
          </p:cNvSpPr>
          <p:nvPr>
            <p:ph idx="1"/>
          </p:nvPr>
        </p:nvSpPr>
        <p:spPr>
          <a:xfrm>
            <a:off x="457200" y="1828800"/>
            <a:ext cx="8229600" cy="4297363"/>
          </a:xfr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6A0F85-7F1C-4261-832D-5B08028FC57A}"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27675383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6999" y="3590925"/>
            <a:ext cx="5827713" cy="1362075"/>
          </a:xfrm>
        </p:spPr>
        <p:txBody>
          <a:bodyPr anchor="t"/>
          <a:lstStyle>
            <a:lvl1pPr algn="r">
              <a:defRPr sz="4000" b="0"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66999" y="2090738"/>
            <a:ext cx="5827713" cy="1500187"/>
          </a:xfrm>
        </p:spPr>
        <p:txBody>
          <a:bodyPr anchor="b"/>
          <a:lstStyle>
            <a:lvl1pPr marL="0" indent="0" algn="r">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A0F85-7F1C-4261-832D-5B08028FC57A}" type="datetimeFigureOut">
              <a:rPr lang="en-US" smtClean="0"/>
              <a:pPr/>
              <a:t>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FE3F-F1FC-4C48-A1DD-9CF1397765B3}" type="slidenum">
              <a:rPr lang="en-US" smtClean="0"/>
              <a:pPr/>
              <a:t>‹#›</a:t>
            </a:fld>
            <a:endParaRPr lang="en-US"/>
          </a:p>
        </p:txBody>
      </p:sp>
      <p:grpSp>
        <p:nvGrpSpPr>
          <p:cNvPr id="11" name="Group 10"/>
          <p:cNvGrpSpPr/>
          <p:nvPr userDrawn="1"/>
        </p:nvGrpSpPr>
        <p:grpSpPr>
          <a:xfrm>
            <a:off x="3962400" y="5973400"/>
            <a:ext cx="4693147" cy="601899"/>
            <a:chOff x="3962400" y="5973400"/>
            <a:chExt cx="4693147" cy="601899"/>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5673" y="5973400"/>
              <a:ext cx="1114055" cy="60189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5200" y="6172272"/>
              <a:ext cx="1340347" cy="204154"/>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2400" y="6086807"/>
              <a:ext cx="1447800" cy="375084"/>
            </a:xfrm>
            <a:prstGeom prst="rect">
              <a:avLst/>
            </a:prstGeom>
          </p:spPr>
        </p:pic>
      </p:gr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4800" y="228601"/>
            <a:ext cx="4819650" cy="1284058"/>
          </a:xfrm>
          <a:prstGeom prst="rect">
            <a:avLst/>
          </a:prstGeom>
        </p:spPr>
      </p:pic>
    </p:spTree>
    <p:extLst>
      <p:ext uri="{BB962C8B-B14F-4D97-AF65-F5344CB8AC3E}">
        <p14:creationId xmlns:p14="http://schemas.microsoft.com/office/powerpoint/2010/main" val="833731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6A0F85-7F1C-4261-832D-5B08028FC57A}" type="datetimeFigureOut">
              <a:rPr lang="en-US" smtClean="0"/>
              <a:pPr/>
              <a:t>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14526871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A0F85-7F1C-4261-832D-5B08028FC57A}" type="datetimeFigureOut">
              <a:rPr lang="en-US" smtClean="0"/>
              <a:pPr/>
              <a:t>2/14/2012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34815592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A0F85-7F1C-4261-832D-5B08028FC57A}" type="datetimeFigureOut">
              <a:rPr lang="en-US" smtClean="0"/>
              <a:pPr/>
              <a:t>2/14/2012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377365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A0F85-7F1C-4261-832D-5B08028FC57A}" type="datetimeFigureOut">
              <a:rPr lang="en-US" smtClean="0"/>
              <a:pPr/>
              <a:t>2/14/2012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22520943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3505200" cy="6248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57200"/>
            <a:ext cx="3008313" cy="9779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A0F85-7F1C-4261-832D-5B08028FC57A}" type="datetimeFigureOut">
              <a:rPr lang="en-US" smtClean="0"/>
              <a:pPr/>
              <a:t>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DFE3F-F1FC-4C48-A1DD-9CF1397765B3}" type="slidenum">
              <a:rPr lang="en-US" smtClean="0"/>
              <a:pPr/>
              <a:t>‹#›</a:t>
            </a:fld>
            <a:endParaRPr lang="en-US"/>
          </a:p>
        </p:txBody>
      </p:sp>
    </p:spTree>
    <p:extLst>
      <p:ext uri="{BB962C8B-B14F-4D97-AF65-F5344CB8AC3E}">
        <p14:creationId xmlns:p14="http://schemas.microsoft.com/office/powerpoint/2010/main" val="42868171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A0F85-7F1C-4261-832D-5B08028FC57A}" type="datetimeFigureOut">
              <a:rPr lang="en-US" smtClean="0"/>
              <a:pPr/>
              <a:t>2/14/2012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DFE3F-F1FC-4C48-A1DD-9CF1397765B3}" type="slidenum">
              <a:rPr lang="en-US" smtClean="0"/>
              <a:pPr/>
              <a:t>‹#›</a:t>
            </a:fld>
            <a:endParaRPr lang="en-US"/>
          </a:p>
        </p:txBody>
      </p:sp>
    </p:spTree>
    <p:extLst>
      <p:ext uri="{BB962C8B-B14F-4D97-AF65-F5344CB8AC3E}">
        <p14:creationId xmlns:p14="http://schemas.microsoft.com/office/powerpoint/2010/main" val="126852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www.w3.org/TR/UNDERSTANDING-WCAG20/intro.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5"/>
            <a:ext cx="6248400" cy="2365375"/>
          </a:xfrm>
        </p:spPr>
        <p:txBody>
          <a:bodyPr>
            <a:normAutofit/>
          </a:bodyPr>
          <a:lstStyle/>
          <a:p>
            <a:r>
              <a:rPr lang="en-US" dirty="0" smtClean="0"/>
              <a:t>Accessible</a:t>
            </a:r>
            <a:r>
              <a:rPr lang="en-US" baseline="0" dirty="0" smtClean="0"/>
              <a:t> Instructional Materials Basics</a:t>
            </a:r>
            <a:endParaRPr lang="en-US" dirty="0"/>
          </a:p>
        </p:txBody>
      </p:sp>
      <p:sp>
        <p:nvSpPr>
          <p:cNvPr id="3" name="Subtitle 2"/>
          <p:cNvSpPr>
            <a:spLocks noGrp="1"/>
          </p:cNvSpPr>
          <p:nvPr>
            <p:ph type="subTitle" idx="1"/>
          </p:nvPr>
        </p:nvSpPr>
        <p:spPr>
          <a:xfrm>
            <a:off x="2819400" y="5029200"/>
            <a:ext cx="5638800" cy="609600"/>
          </a:xfrm>
        </p:spPr>
        <p:txBody>
          <a:bodyPr/>
          <a:lstStyle/>
          <a:p>
            <a:endParaRPr lang="en-US" dirty="0"/>
          </a:p>
        </p:txBody>
      </p:sp>
    </p:spTree>
    <p:extLst>
      <p:ext uri="{BB962C8B-B14F-4D97-AF65-F5344CB8AC3E}">
        <p14:creationId xmlns:p14="http://schemas.microsoft.com/office/powerpoint/2010/main" val="3459257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Requirements</a:t>
            </a:r>
            <a:endParaRPr lang="en-US" dirty="0"/>
          </a:p>
        </p:txBody>
      </p:sp>
      <p:sp>
        <p:nvSpPr>
          <p:cNvPr id="3" name="Content Placeholder 2"/>
          <p:cNvSpPr>
            <a:spLocks noGrp="1"/>
          </p:cNvSpPr>
          <p:nvPr>
            <p:ph idx="1"/>
          </p:nvPr>
        </p:nvSpPr>
        <p:spPr/>
        <p:txBody>
          <a:bodyPr/>
          <a:lstStyle/>
          <a:p>
            <a:r>
              <a:rPr lang="en-US" dirty="0" smtClean="0"/>
              <a:t>IDEA 2004</a:t>
            </a:r>
          </a:p>
          <a:p>
            <a:pPr lvl="1"/>
            <a:r>
              <a:rPr lang="en-US" dirty="0" smtClean="0"/>
              <a:t>“ . . the SEA must ensure that all public agencies take all reasonable steps to provide instructional materials in accessible formats to children with disabilities who need those instructional materials at the same time as other children receive instructional materials.”</a:t>
            </a:r>
          </a:p>
          <a:p>
            <a:pPr lvl="1"/>
            <a:endParaRPr lang="en-US" dirty="0" smtClean="0"/>
          </a:p>
          <a:p>
            <a:pPr lvl="1"/>
            <a:r>
              <a:rPr lang="en-US" dirty="0" smtClean="0"/>
              <a:t>CFR 300.172 (b)(4)</a:t>
            </a:r>
          </a:p>
        </p:txBody>
      </p:sp>
    </p:spTree>
    <p:extLst>
      <p:ext uri="{BB962C8B-B14F-4D97-AF65-F5344CB8AC3E}">
        <p14:creationId xmlns:p14="http://schemas.microsoft.com/office/powerpoint/2010/main" val="215000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FAPE</a:t>
            </a:r>
            <a:endParaRPr lang="en-US" dirty="0"/>
          </a:p>
        </p:txBody>
      </p:sp>
      <p:sp>
        <p:nvSpPr>
          <p:cNvPr id="3" name="Content Placeholder 2"/>
          <p:cNvSpPr>
            <a:spLocks noGrp="1"/>
          </p:cNvSpPr>
          <p:nvPr>
            <p:ph idx="1"/>
          </p:nvPr>
        </p:nvSpPr>
        <p:spPr/>
        <p:txBody>
          <a:bodyPr/>
          <a:lstStyle/>
          <a:p>
            <a:r>
              <a:rPr lang="en-US" dirty="0" smtClean="0"/>
              <a:t>Federal</a:t>
            </a:r>
            <a:r>
              <a:rPr lang="en-US" baseline="0" dirty="0" smtClean="0"/>
              <a:t> Register </a:t>
            </a:r>
            <a:r>
              <a:rPr lang="en-US" baseline="0" dirty="0" err="1" smtClean="0"/>
              <a:t>Vol</a:t>
            </a:r>
            <a:r>
              <a:rPr lang="en-US" baseline="0" dirty="0" smtClean="0"/>
              <a:t> 71, No. 156, Pg. 46618</a:t>
            </a:r>
          </a:p>
          <a:p>
            <a:pPr lvl="1"/>
            <a:r>
              <a:rPr lang="en-US" dirty="0" smtClean="0"/>
              <a:t>“Timely access to appropriate and accessible instructional materials is an inherent component of a public agency’s obligation under the Act to ensure that FAPE is available for children with disabilities and that children with disabilities participate in the general curriculum as specified in their IEPs.”</a:t>
            </a:r>
          </a:p>
          <a:p>
            <a:pPr lvl="1"/>
            <a:endParaRPr lang="en-US" dirty="0"/>
          </a:p>
        </p:txBody>
      </p:sp>
    </p:spTree>
    <p:extLst>
      <p:ext uri="{BB962C8B-B14F-4D97-AF65-F5344CB8AC3E}">
        <p14:creationId xmlns:p14="http://schemas.microsoft.com/office/powerpoint/2010/main" val="821284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lstStyle/>
          <a:p>
            <a:endParaRPr lang="en-US"/>
          </a:p>
        </p:txBody>
      </p:sp>
      <p:grpSp>
        <p:nvGrpSpPr>
          <p:cNvPr id="8" name="Group 7"/>
          <p:cNvGrpSpPr/>
          <p:nvPr/>
        </p:nvGrpSpPr>
        <p:grpSpPr>
          <a:xfrm>
            <a:off x="838200" y="1905000"/>
            <a:ext cx="7467875" cy="4406236"/>
            <a:chOff x="233362" y="1690255"/>
            <a:chExt cx="8758513" cy="5167745"/>
          </a:xfrm>
        </p:grpSpPr>
        <p:pic>
          <p:nvPicPr>
            <p:cNvPr id="4" name="Picture 2"/>
            <p:cNvPicPr>
              <a:picLocks noChangeAspect="1" noChangeArrowheads="1"/>
            </p:cNvPicPr>
            <p:nvPr/>
          </p:nvPicPr>
          <p:blipFill>
            <a:blip r:embed="rId3"/>
            <a:srcRect/>
            <a:stretch>
              <a:fillRect/>
            </a:stretch>
          </p:blipFill>
          <p:spPr bwMode="auto">
            <a:xfrm rot="21374137">
              <a:off x="233362" y="1718672"/>
              <a:ext cx="3694112" cy="25892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4"/>
            <p:cNvPicPr>
              <a:picLocks noChangeAspect="1" noChangeArrowheads="1"/>
            </p:cNvPicPr>
            <p:nvPr/>
          </p:nvPicPr>
          <p:blipFill>
            <a:blip r:embed="rId4"/>
            <a:srcRect/>
            <a:stretch>
              <a:fillRect/>
            </a:stretch>
          </p:blipFill>
          <p:spPr bwMode="auto">
            <a:xfrm>
              <a:off x="2819400" y="3124200"/>
              <a:ext cx="2730500" cy="3581400"/>
            </a:xfrm>
            <a:prstGeom prst="rect">
              <a:avLst/>
            </a:prstGeom>
            <a:noFill/>
            <a:ln w="9525">
              <a:solidFill>
                <a:schemeClr val="accent3">
                  <a:lumMod val="50000"/>
                </a:schemeClr>
              </a:solidFill>
              <a:miter lim="800000"/>
              <a:headEnd/>
              <a:tailEnd/>
            </a:ln>
            <a:effectLst>
              <a:outerShdw blurRad="50800" dist="38100" dir="2700000" algn="tl" rotWithShape="0">
                <a:prstClr val="black">
                  <a:alpha val="40000"/>
                </a:prstClr>
              </a:outerShdw>
            </a:effectLst>
          </p:spPr>
        </p:pic>
        <p:pic>
          <p:nvPicPr>
            <p:cNvPr id="6" name="Picture 7" descr="AudioButton3.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90255"/>
              <a:ext cx="38864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1135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lstStyle/>
          <a:p>
            <a:pPr marL="0" indent="0">
              <a:buNone/>
            </a:pPr>
            <a:endParaRPr lang="en-US" dirty="0"/>
          </a:p>
        </p:txBody>
      </p:sp>
      <p:grpSp>
        <p:nvGrpSpPr>
          <p:cNvPr id="12" name="Group 11"/>
          <p:cNvGrpSpPr/>
          <p:nvPr/>
        </p:nvGrpSpPr>
        <p:grpSpPr>
          <a:xfrm>
            <a:off x="762000" y="1752600"/>
            <a:ext cx="7543800" cy="4872809"/>
            <a:chOff x="228600" y="1219200"/>
            <a:chExt cx="8729663" cy="5638800"/>
          </a:xfrm>
        </p:grpSpPr>
        <p:pic>
          <p:nvPicPr>
            <p:cNvPr id="9" name="Picture 2"/>
            <p:cNvPicPr>
              <a:picLocks noChangeAspect="1" noChangeArrowheads="1"/>
            </p:cNvPicPr>
            <p:nvPr/>
          </p:nvPicPr>
          <p:blipFill>
            <a:blip r:embed="rId3"/>
            <a:srcRect/>
            <a:stretch>
              <a:fillRect/>
            </a:stretch>
          </p:blipFill>
          <p:spPr bwMode="auto">
            <a:xfrm>
              <a:off x="228600" y="1219200"/>
              <a:ext cx="4267200" cy="2762250"/>
            </a:xfrm>
            <a:prstGeom prst="rect">
              <a:avLst/>
            </a:prstGeom>
            <a:noFill/>
            <a:ln w="9525">
              <a:noFill/>
              <a:miter lim="800000"/>
              <a:headEnd/>
              <a:tailEnd/>
            </a:ln>
            <a:effectLst>
              <a:outerShdw blurRad="88900" dist="88900" dir="2700000" algn="tl" rotWithShape="0">
                <a:prstClr val="black">
                  <a:alpha val="40000"/>
                </a:prstClr>
              </a:outerShdw>
            </a:effec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29000"/>
              <a:ext cx="386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srcRect r="27739"/>
            <a:stretch>
              <a:fillRect/>
            </a:stretch>
          </p:blipFill>
          <p:spPr bwMode="auto">
            <a:xfrm>
              <a:off x="4267200" y="1447800"/>
              <a:ext cx="4691063" cy="3657600"/>
            </a:xfrm>
            <a:prstGeom prst="rect">
              <a:avLst/>
            </a:prstGeom>
            <a:noFill/>
            <a:ln w="9525">
              <a:noFill/>
              <a:miter lim="800000"/>
              <a:headEnd/>
              <a:tailEnd/>
            </a:ln>
            <a:effectLst>
              <a:outerShdw blurRad="88900" dist="88900" dir="2700000" algn="tl" rotWithShape="0">
                <a:prstClr val="black">
                  <a:alpha val="40000"/>
                </a:prstClr>
              </a:outerShdw>
            </a:effectLst>
          </p:spPr>
        </p:pic>
      </p:grpSp>
    </p:spTree>
    <p:extLst>
      <p:ext uri="{BB962C8B-B14F-4D97-AF65-F5344CB8AC3E}">
        <p14:creationId xmlns:p14="http://schemas.microsoft.com/office/powerpoint/2010/main" val="3906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Optional Exploration</a:t>
            </a:r>
          </a:p>
          <a:p>
            <a:pPr lvl="1"/>
            <a:r>
              <a:rPr lang="en-US" dirty="0" smtClean="0"/>
              <a:t>Florida</a:t>
            </a:r>
            <a:r>
              <a:rPr lang="en-US" baseline="0" dirty="0" smtClean="0"/>
              <a:t> AIM Technical Assistance Paper</a:t>
            </a:r>
          </a:p>
          <a:p>
            <a:pPr lvl="1"/>
            <a:r>
              <a:rPr lang="en-US" baseline="0" dirty="0" smtClean="0"/>
              <a:t>Florida NIMAS Technical Assistance Paper</a:t>
            </a:r>
          </a:p>
          <a:p>
            <a:pPr lvl="1"/>
            <a:r>
              <a:rPr lang="en-US" baseline="0" dirty="0" smtClean="0"/>
              <a:t>National AIM Website</a:t>
            </a:r>
          </a:p>
          <a:p>
            <a:pPr lvl="1"/>
            <a:r>
              <a:rPr lang="en-US" baseline="0" dirty="0" smtClean="0"/>
              <a:t>AIM section from the Exploring New Territories booklet</a:t>
            </a:r>
            <a:endParaRPr lang="en-US" dirty="0"/>
          </a:p>
        </p:txBody>
      </p:sp>
    </p:spTree>
    <p:extLst>
      <p:ext uri="{BB962C8B-B14F-4D97-AF65-F5344CB8AC3E}">
        <p14:creationId xmlns:p14="http://schemas.microsoft.com/office/powerpoint/2010/main" val="1625682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5"/>
            <a:ext cx="6248400" cy="2365375"/>
          </a:xfrm>
        </p:spPr>
        <p:txBody>
          <a:bodyPr>
            <a:normAutofit/>
          </a:bodyPr>
          <a:lstStyle/>
          <a:p>
            <a:r>
              <a:rPr lang="en-US" dirty="0" smtClean="0"/>
              <a:t>Accessible</a:t>
            </a:r>
            <a:r>
              <a:rPr lang="en-US" baseline="0" dirty="0" smtClean="0"/>
              <a:t> Instructional Materials Basics</a:t>
            </a:r>
            <a:endParaRPr lang="en-US" dirty="0"/>
          </a:p>
        </p:txBody>
      </p:sp>
      <p:sp>
        <p:nvSpPr>
          <p:cNvPr id="3" name="Subtitle 2"/>
          <p:cNvSpPr>
            <a:spLocks noGrp="1"/>
          </p:cNvSpPr>
          <p:nvPr>
            <p:ph type="subTitle" idx="1"/>
          </p:nvPr>
        </p:nvSpPr>
        <p:spPr>
          <a:xfrm>
            <a:off x="2819400" y="5029200"/>
            <a:ext cx="5638800" cy="609600"/>
          </a:xfrm>
        </p:spPr>
        <p:txBody>
          <a:bodyPr/>
          <a:lstStyle/>
          <a:p>
            <a:endParaRPr lang="en-US" dirty="0"/>
          </a:p>
        </p:txBody>
      </p:sp>
    </p:spTree>
    <p:extLst>
      <p:ext uri="{BB962C8B-B14F-4D97-AF65-F5344CB8AC3E}">
        <p14:creationId xmlns:p14="http://schemas.microsoft.com/office/powerpoint/2010/main" val="3661511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Instructional Materials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177351"/>
              </p:ext>
            </p:extLst>
          </p:nvPr>
        </p:nvGraphicFramePr>
        <p:xfrm>
          <a:off x="457200" y="1600200"/>
          <a:ext cx="4495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25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Instructional Materials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9955624"/>
              </p:ext>
            </p:extLst>
          </p:nvPr>
        </p:nvGraphicFramePr>
        <p:xfrm>
          <a:off x="457200" y="1600200"/>
          <a:ext cx="4495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302" y="2159102"/>
            <a:ext cx="812698" cy="812698"/>
          </a:xfrm>
          <a:prstGeom prst="rect">
            <a:avLst/>
          </a:prstGeom>
        </p:spPr>
      </p:pic>
      <p:sp>
        <p:nvSpPr>
          <p:cNvPr id="9" name="TextBox 8"/>
          <p:cNvSpPr txBox="1"/>
          <p:nvPr/>
        </p:nvSpPr>
        <p:spPr>
          <a:xfrm>
            <a:off x="5334000" y="2057400"/>
            <a:ext cx="3581400" cy="3693319"/>
          </a:xfrm>
          <a:prstGeom prst="rect">
            <a:avLst/>
          </a:prstGeom>
          <a:noFill/>
        </p:spPr>
        <p:txBody>
          <a:bodyPr wrap="square" rtlCol="0">
            <a:spAutoFit/>
          </a:bodyPr>
          <a:lstStyle/>
          <a:p>
            <a:r>
              <a:rPr lang="en-US" dirty="0" smtClean="0"/>
              <a:t>Textbooks and related core materials published with the texts</a:t>
            </a:r>
          </a:p>
          <a:p>
            <a:endParaRPr lang="en-US" dirty="0"/>
          </a:p>
          <a:p>
            <a:r>
              <a:rPr lang="en-US" dirty="0" smtClean="0"/>
              <a:t>Required by the Florida Dept. of Education or the school district</a:t>
            </a:r>
          </a:p>
          <a:p>
            <a:endParaRPr lang="en-US" dirty="0"/>
          </a:p>
          <a:p>
            <a:r>
              <a:rPr lang="en-US" dirty="0" smtClean="0"/>
              <a:t>Described by FDOE as “major instructional tools”</a:t>
            </a:r>
          </a:p>
          <a:p>
            <a:endParaRPr lang="en-US" dirty="0"/>
          </a:p>
          <a:p>
            <a:r>
              <a:rPr lang="en-US" dirty="0" smtClean="0"/>
              <a:t>Core instructional materials may be printed to paper, digital files, </a:t>
            </a:r>
            <a:r>
              <a:rPr lang="en-US" dirty="0" err="1" smtClean="0"/>
              <a:t>ebooks</a:t>
            </a:r>
            <a:r>
              <a:rPr lang="en-US" dirty="0" smtClean="0"/>
              <a:t>, web-based, or a combination</a:t>
            </a:r>
            <a:endParaRPr lang="en-US" dirty="0"/>
          </a:p>
        </p:txBody>
      </p:sp>
    </p:spTree>
    <p:extLst>
      <p:ext uri="{BB962C8B-B14F-4D97-AF65-F5344CB8AC3E}">
        <p14:creationId xmlns:p14="http://schemas.microsoft.com/office/powerpoint/2010/main" val="358704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Instructional Materials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4181052"/>
              </p:ext>
            </p:extLst>
          </p:nvPr>
        </p:nvGraphicFramePr>
        <p:xfrm>
          <a:off x="457200" y="1600200"/>
          <a:ext cx="4495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302" y="3683102"/>
            <a:ext cx="812698" cy="812698"/>
          </a:xfrm>
          <a:prstGeom prst="rect">
            <a:avLst/>
          </a:prstGeom>
        </p:spPr>
      </p:pic>
      <p:sp>
        <p:nvSpPr>
          <p:cNvPr id="5" name="TextBox 4"/>
          <p:cNvSpPr txBox="1"/>
          <p:nvPr/>
        </p:nvSpPr>
        <p:spPr>
          <a:xfrm>
            <a:off x="5334000" y="2057400"/>
            <a:ext cx="3581400" cy="3970318"/>
          </a:xfrm>
          <a:prstGeom prst="rect">
            <a:avLst/>
          </a:prstGeom>
          <a:noFill/>
        </p:spPr>
        <p:txBody>
          <a:bodyPr wrap="square" rtlCol="0">
            <a:spAutoFit/>
          </a:bodyPr>
          <a:lstStyle/>
          <a:p>
            <a:r>
              <a:rPr lang="en-US" dirty="0" smtClean="0"/>
              <a:t>Information, reading, and research materials not considered “major instructional tools” but used by the school and classroom teachers</a:t>
            </a:r>
          </a:p>
          <a:p>
            <a:endParaRPr lang="en-US" dirty="0"/>
          </a:p>
          <a:p>
            <a:r>
              <a:rPr lang="en-US" dirty="0" smtClean="0"/>
              <a:t>Examples include encyclopedias, dictionaries, reference materials, content enhancement materials, novels, periodicals, videos, etc.</a:t>
            </a:r>
          </a:p>
          <a:p>
            <a:endParaRPr lang="en-US" dirty="0"/>
          </a:p>
          <a:p>
            <a:r>
              <a:rPr lang="en-US" dirty="0" smtClean="0"/>
              <a:t>Informational materials may be printed to paper, digital files (</a:t>
            </a:r>
            <a:r>
              <a:rPr lang="en-US" dirty="0" err="1" smtClean="0"/>
              <a:t>pdf</a:t>
            </a:r>
            <a:r>
              <a:rPr lang="en-US" dirty="0" smtClean="0"/>
              <a:t>, PPT, etc.), </a:t>
            </a:r>
            <a:r>
              <a:rPr lang="en-US" dirty="0" err="1" smtClean="0"/>
              <a:t>ebooks</a:t>
            </a:r>
            <a:r>
              <a:rPr lang="en-US" dirty="0" smtClean="0"/>
              <a:t>, web-based, or a combination</a:t>
            </a:r>
            <a:endParaRPr lang="en-US" dirty="0"/>
          </a:p>
        </p:txBody>
      </p:sp>
    </p:spTree>
    <p:extLst>
      <p:ext uri="{BB962C8B-B14F-4D97-AF65-F5344CB8AC3E}">
        <p14:creationId xmlns:p14="http://schemas.microsoft.com/office/powerpoint/2010/main" val="2194942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Instructional Materials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4181052"/>
              </p:ext>
            </p:extLst>
          </p:nvPr>
        </p:nvGraphicFramePr>
        <p:xfrm>
          <a:off x="457200" y="1600200"/>
          <a:ext cx="4495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302" y="5257800"/>
            <a:ext cx="812698" cy="812698"/>
          </a:xfrm>
          <a:prstGeom prst="rect">
            <a:avLst/>
          </a:prstGeom>
        </p:spPr>
      </p:pic>
      <p:sp>
        <p:nvSpPr>
          <p:cNvPr id="5" name="TextBox 4"/>
          <p:cNvSpPr txBox="1"/>
          <p:nvPr/>
        </p:nvSpPr>
        <p:spPr>
          <a:xfrm>
            <a:off x="5334000" y="2057400"/>
            <a:ext cx="3581400" cy="1477328"/>
          </a:xfrm>
          <a:prstGeom prst="rect">
            <a:avLst/>
          </a:prstGeom>
          <a:noFill/>
        </p:spPr>
        <p:txBody>
          <a:bodyPr wrap="square" rtlCol="0">
            <a:spAutoFit/>
          </a:bodyPr>
          <a:lstStyle/>
          <a:p>
            <a:r>
              <a:rPr lang="en-US" dirty="0" err="1" smtClean="0"/>
              <a:t>Manipulatives</a:t>
            </a:r>
            <a:r>
              <a:rPr lang="en-US" dirty="0" smtClean="0"/>
              <a:t> include those items that are universally used as curriculum instruction &amp; learning aids, such as math </a:t>
            </a:r>
            <a:r>
              <a:rPr lang="en-US" dirty="0" err="1" smtClean="0"/>
              <a:t>manipulatives</a:t>
            </a:r>
            <a:r>
              <a:rPr lang="en-US" dirty="0" smtClean="0"/>
              <a:t> and science lab equipment.</a:t>
            </a:r>
          </a:p>
        </p:txBody>
      </p:sp>
      <p:grpSp>
        <p:nvGrpSpPr>
          <p:cNvPr id="3" name="Group 2"/>
          <p:cNvGrpSpPr/>
          <p:nvPr/>
        </p:nvGrpSpPr>
        <p:grpSpPr>
          <a:xfrm>
            <a:off x="5105400" y="3590925"/>
            <a:ext cx="3810000" cy="3026825"/>
            <a:chOff x="5105400" y="3590925"/>
            <a:chExt cx="3810000" cy="3026825"/>
          </a:xfrm>
        </p:grpSpPr>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590925"/>
              <a:ext cx="38100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Davis\AppData\Local\Microsoft\Windows\Temporary Internet Files\Content.IE5\B1BPWP4C\MP900182643[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657599"/>
              <a:ext cx="1524000" cy="2960151"/>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494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n-US" dirty="0" smtClean="0"/>
              <a:t>To</a:t>
            </a:r>
            <a:r>
              <a:rPr lang="en-US" baseline="0" dirty="0" smtClean="0"/>
              <a:t> be accessible, instructional</a:t>
            </a:r>
            <a:r>
              <a:rPr lang="en-US" dirty="0" smtClean="0"/>
              <a:t> materials </a:t>
            </a:r>
            <a:r>
              <a:rPr lang="en-US" baseline="0" dirty="0" smtClean="0"/>
              <a:t>must be:</a:t>
            </a:r>
          </a:p>
          <a:p>
            <a:pPr lvl="1"/>
            <a:r>
              <a:rPr lang="en-US" i="1" dirty="0" smtClean="0"/>
              <a:t>Perceivable</a:t>
            </a:r>
            <a:r>
              <a:rPr lang="en-US" dirty="0" smtClean="0"/>
              <a:t>: </a:t>
            </a:r>
            <a:r>
              <a:rPr lang="en-US" dirty="0" smtClean="0">
                <a:solidFill>
                  <a:schemeClr val="accent2">
                    <a:lumMod val="75000"/>
                  </a:schemeClr>
                </a:solidFill>
              </a:rPr>
              <a:t>If the material is audio the student must be able to hear it. If it is visual the student must be able to see it.</a:t>
            </a:r>
          </a:p>
          <a:p>
            <a:pPr lvl="1"/>
            <a:r>
              <a:rPr lang="en-US" i="1" dirty="0" smtClean="0"/>
              <a:t>Operable</a:t>
            </a:r>
            <a:r>
              <a:rPr lang="en-US" dirty="0" smtClean="0"/>
              <a:t>: </a:t>
            </a:r>
            <a:r>
              <a:rPr lang="en-US" dirty="0" smtClean="0">
                <a:solidFill>
                  <a:schemeClr val="accent4">
                    <a:lumMod val="75000"/>
                  </a:schemeClr>
                </a:solidFill>
              </a:rPr>
              <a:t>The student must be able to physically manage the materials.</a:t>
            </a:r>
          </a:p>
          <a:p>
            <a:pPr lvl="1"/>
            <a:r>
              <a:rPr lang="en-US" i="1" dirty="0" smtClean="0"/>
              <a:t>Understandable</a:t>
            </a:r>
            <a:r>
              <a:rPr lang="en-US" dirty="0" smtClean="0"/>
              <a:t>: </a:t>
            </a:r>
            <a:r>
              <a:rPr lang="en-US" dirty="0" smtClean="0">
                <a:solidFill>
                  <a:srgbClr val="7030A0"/>
                </a:solidFill>
              </a:rPr>
              <a:t>The student must be able to understand how to use the materials and be able to understand the content.</a:t>
            </a:r>
          </a:p>
        </p:txBody>
      </p:sp>
      <p:sp>
        <p:nvSpPr>
          <p:cNvPr id="4" name="TextBox 3"/>
          <p:cNvSpPr txBox="1"/>
          <p:nvPr/>
        </p:nvSpPr>
        <p:spPr>
          <a:xfrm>
            <a:off x="2743200" y="6172200"/>
            <a:ext cx="6138283" cy="369332"/>
          </a:xfrm>
          <a:prstGeom prst="rect">
            <a:avLst/>
          </a:prstGeom>
          <a:noFill/>
        </p:spPr>
        <p:txBody>
          <a:bodyPr wrap="none" rtlCol="0">
            <a:spAutoFit/>
          </a:bodyPr>
          <a:lstStyle/>
          <a:p>
            <a:r>
              <a:rPr lang="en-US" dirty="0">
                <a:hlinkClick r:id="rId3"/>
              </a:rPr>
              <a:t>http://</a:t>
            </a:r>
            <a:r>
              <a:rPr lang="en-US" dirty="0" smtClean="0">
                <a:hlinkClick r:id="rId3"/>
              </a:rPr>
              <a:t>www.w3.org/TR/UNDERSTANDING-WCAG20/intro.html</a:t>
            </a:r>
            <a:r>
              <a:rPr lang="en-US" dirty="0" smtClean="0"/>
              <a:t> </a:t>
            </a:r>
            <a:endParaRPr lang="en-US" dirty="0"/>
          </a:p>
        </p:txBody>
      </p:sp>
    </p:spTree>
    <p:extLst>
      <p:ext uri="{BB962C8B-B14F-4D97-AF65-F5344CB8AC3E}">
        <p14:creationId xmlns:p14="http://schemas.microsoft.com/office/powerpoint/2010/main" val="3288832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benefit?</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a:t>Students who cannot decode text and/or have language-related disabilities have shown positive effects for fluency with text-to-speech</a:t>
            </a:r>
            <a:r>
              <a:rPr lang="en-US" dirty="0" smtClean="0"/>
              <a:t>.</a:t>
            </a:r>
            <a:endParaRPr lang="en-US" dirty="0"/>
          </a:p>
          <a:p>
            <a:r>
              <a:rPr lang="en-US" dirty="0"/>
              <a:t>Students with attention, organizational, and/or learning disabilities have shown improved academic gains with visual mapping supports, such as concept mapping</a:t>
            </a:r>
            <a:r>
              <a:rPr lang="en-US" dirty="0" smtClean="0"/>
              <a:t>.</a:t>
            </a:r>
            <a:endParaRPr lang="en-US" dirty="0"/>
          </a:p>
          <a:p>
            <a:r>
              <a:rPr lang="en-US" dirty="0"/>
              <a:t>Students who cannot hold a printed book or turn the pages benefit from digital books where the pages can be “turned” by a switch or key press</a:t>
            </a:r>
            <a:r>
              <a:rPr lang="en-US" dirty="0" smtClean="0"/>
              <a:t>.</a:t>
            </a:r>
            <a:endParaRPr lang="en-US" dirty="0"/>
          </a:p>
          <a:p>
            <a:r>
              <a:rPr lang="en-US" dirty="0"/>
              <a:t>Students who are deaf or hard-of-hearing have demonstrated academic gains with sequential text highlighting and captioning</a:t>
            </a:r>
            <a:r>
              <a:rPr lang="en-US" dirty="0" smtClean="0"/>
              <a:t>.</a:t>
            </a:r>
            <a:endParaRPr lang="en-US" dirty="0"/>
          </a:p>
          <a:p>
            <a:r>
              <a:rPr lang="en-US" dirty="0"/>
              <a:t>Students who are blind or visually impaired benefit from digital text that can be converted to braille, used by refreshable braille displays, or converted to audio</a:t>
            </a:r>
            <a:r>
              <a:rPr lang="en-US" dirty="0" smtClean="0"/>
              <a:t>.</a:t>
            </a:r>
            <a:endParaRPr lang="en-US" dirty="0"/>
          </a:p>
        </p:txBody>
      </p:sp>
    </p:spTree>
    <p:extLst>
      <p:ext uri="{BB962C8B-B14F-4D97-AF65-F5344CB8AC3E}">
        <p14:creationId xmlns:p14="http://schemas.microsoft.com/office/powerpoint/2010/main" val="430524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lstStyle/>
          <a:p>
            <a:endParaRPr lang="en-US"/>
          </a:p>
        </p:txBody>
      </p:sp>
      <p:grpSp>
        <p:nvGrpSpPr>
          <p:cNvPr id="8" name="Group 7"/>
          <p:cNvGrpSpPr/>
          <p:nvPr/>
        </p:nvGrpSpPr>
        <p:grpSpPr>
          <a:xfrm>
            <a:off x="838200" y="1905000"/>
            <a:ext cx="7467875" cy="4406236"/>
            <a:chOff x="233362" y="1690255"/>
            <a:chExt cx="8758513" cy="5167745"/>
          </a:xfrm>
        </p:grpSpPr>
        <p:pic>
          <p:nvPicPr>
            <p:cNvPr id="4" name="Picture 2"/>
            <p:cNvPicPr>
              <a:picLocks noChangeAspect="1" noChangeArrowheads="1"/>
            </p:cNvPicPr>
            <p:nvPr/>
          </p:nvPicPr>
          <p:blipFill>
            <a:blip r:embed="rId3"/>
            <a:srcRect/>
            <a:stretch>
              <a:fillRect/>
            </a:stretch>
          </p:blipFill>
          <p:spPr bwMode="auto">
            <a:xfrm rot="21374137">
              <a:off x="233362" y="1718672"/>
              <a:ext cx="3694112" cy="25892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4"/>
            <p:cNvPicPr>
              <a:picLocks noChangeAspect="1" noChangeArrowheads="1"/>
            </p:cNvPicPr>
            <p:nvPr/>
          </p:nvPicPr>
          <p:blipFill>
            <a:blip r:embed="rId4"/>
            <a:srcRect/>
            <a:stretch>
              <a:fillRect/>
            </a:stretch>
          </p:blipFill>
          <p:spPr bwMode="auto">
            <a:xfrm>
              <a:off x="2819400" y="3124200"/>
              <a:ext cx="2730500" cy="3581400"/>
            </a:xfrm>
            <a:prstGeom prst="rect">
              <a:avLst/>
            </a:prstGeom>
            <a:noFill/>
            <a:ln w="9525">
              <a:solidFill>
                <a:schemeClr val="accent3">
                  <a:lumMod val="50000"/>
                </a:schemeClr>
              </a:solidFill>
              <a:miter lim="800000"/>
              <a:headEnd/>
              <a:tailEnd/>
            </a:ln>
            <a:effectLst>
              <a:outerShdw blurRad="50800" dist="38100" dir="2700000" algn="tl" rotWithShape="0">
                <a:prstClr val="black">
                  <a:alpha val="40000"/>
                </a:prstClr>
              </a:outerShdw>
            </a:effectLst>
          </p:spPr>
        </p:pic>
        <p:pic>
          <p:nvPicPr>
            <p:cNvPr id="6" name="Picture 7" descr="AudioButton3.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90255"/>
              <a:ext cx="38864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4297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p:txBody>
          <a:bodyPr/>
          <a:lstStyle/>
          <a:p>
            <a:pPr marL="0" indent="0">
              <a:buNone/>
            </a:pPr>
            <a:endParaRPr lang="en-US" dirty="0"/>
          </a:p>
        </p:txBody>
      </p:sp>
      <p:grpSp>
        <p:nvGrpSpPr>
          <p:cNvPr id="12" name="Group 11"/>
          <p:cNvGrpSpPr/>
          <p:nvPr/>
        </p:nvGrpSpPr>
        <p:grpSpPr>
          <a:xfrm>
            <a:off x="762000" y="1752600"/>
            <a:ext cx="7543800" cy="4872809"/>
            <a:chOff x="228600" y="1219200"/>
            <a:chExt cx="8729663" cy="5638800"/>
          </a:xfrm>
        </p:grpSpPr>
        <p:pic>
          <p:nvPicPr>
            <p:cNvPr id="9" name="Picture 2"/>
            <p:cNvPicPr>
              <a:picLocks noChangeAspect="1" noChangeArrowheads="1"/>
            </p:cNvPicPr>
            <p:nvPr/>
          </p:nvPicPr>
          <p:blipFill>
            <a:blip r:embed="rId3"/>
            <a:srcRect/>
            <a:stretch>
              <a:fillRect/>
            </a:stretch>
          </p:blipFill>
          <p:spPr bwMode="auto">
            <a:xfrm>
              <a:off x="228600" y="1219200"/>
              <a:ext cx="4267200" cy="2762250"/>
            </a:xfrm>
            <a:prstGeom prst="rect">
              <a:avLst/>
            </a:prstGeom>
            <a:noFill/>
            <a:ln w="9525">
              <a:noFill/>
              <a:miter lim="800000"/>
              <a:headEnd/>
              <a:tailEnd/>
            </a:ln>
            <a:effectLst>
              <a:outerShdw blurRad="88900" dist="88900" dir="2700000" algn="tl" rotWithShape="0">
                <a:prstClr val="black">
                  <a:alpha val="40000"/>
                </a:prstClr>
              </a:outerShdw>
            </a:effec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29000"/>
              <a:ext cx="386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srcRect r="27739"/>
            <a:stretch>
              <a:fillRect/>
            </a:stretch>
          </p:blipFill>
          <p:spPr bwMode="auto">
            <a:xfrm>
              <a:off x="4267200" y="1447800"/>
              <a:ext cx="4691063" cy="3657600"/>
            </a:xfrm>
            <a:prstGeom prst="rect">
              <a:avLst/>
            </a:prstGeom>
            <a:noFill/>
            <a:ln w="9525">
              <a:noFill/>
              <a:miter lim="800000"/>
              <a:headEnd/>
              <a:tailEnd/>
            </a:ln>
            <a:effectLst>
              <a:outerShdw blurRad="88900" dist="88900" dir="2700000" algn="tl" rotWithShape="0">
                <a:prstClr val="black">
                  <a:alpha val="40000"/>
                </a:prstClr>
              </a:outerShdw>
            </a:effectLst>
          </p:spPr>
        </p:pic>
      </p:grpSp>
    </p:spTree>
    <p:extLst>
      <p:ext uri="{BB962C8B-B14F-4D97-AF65-F5344CB8AC3E}">
        <p14:creationId xmlns:p14="http://schemas.microsoft.com/office/powerpoint/2010/main" val="23567314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hen Fools Fall in Love:  &amp;#x0D;&amp;#x0A;Integrating PS/RtI and PBS into &amp;#x0D;&amp;#x0A;a Multi-Tier System of Supports &amp;#x0D;&amp;#x0A;(MTSS)&amp;#x0D;&amp;#x0A;&amp;quot;&quot;/&gt;&lt;property id=&quot;20307&quot; value=&quot;258&quot;/&gt;&lt;/object&gt;&lt;object type=&quot;3&quot; unique_id=&quot;10005&quot;&gt;&lt;property id=&quot;20148&quot; value=&quot;5&quot;/&gt;&lt;property id=&quot;20300&quot; value=&quot;Slide 2 - &amp;quot;MTSS:  Integrating Two Evidence-Based Models to Improve the Academic and Behavior Outcomes for ALL Students&amp;quot;&quot;/&gt;&lt;property id=&quot;20307&quot; value=&quot;259&quot;/&gt;&lt;/object&gt;&lt;object type=&quot;3&quot; unique_id=&quot;10006&quot;&gt;&lt;property id=&quot;20148&quot; value=&quot;5&quot;/&gt;&lt;property id=&quot;20300&quot; value=&quot;Slide 3 - &amp;quot;What We Have Learned About Statewide Implementation&amp;quot;&quot;/&gt;&lt;property id=&quot;20307&quot; value=&quot;260&quot;/&gt;&lt;/object&gt;&lt;object type=&quot;3&quot; unique_id=&quot;10007&quot;&gt;&lt;property id=&quot;20148&quot; value=&quot;5&quot;/&gt;&lt;property id=&quot;20300&quot; value=&quot;Slide 4 - &amp;quot;What We Have Learned About Statewide Implementation&amp;quot;&quot;/&gt;&lt;property id=&quot;20307&quot; value=&quot;261&quot;/&gt;&lt;/object&gt;&lt;object type=&quot;3&quot; unique_id=&quot;10008&quot;&gt;&lt;property id=&quot;20148&quot; value=&quot;5&quot;/&gt;&lt;property id=&quot;20300&quot; value=&quot;Slide 5 - &amp;quot;The Future:&amp;#x0D;&amp;#x0A;Re-Authorization of ESEA&amp;quot;&quot;/&gt;&lt;property id=&quot;20307&quot; value=&quot;262&quot;/&gt;&lt;/object&gt;&lt;object type=&quot;3&quot; unique_id=&quot;10009&quot;&gt;&lt;property id=&quot;20148&quot; value=&quot;5&quot;/&gt;&lt;property id=&quot;20300&quot; value=&quot;Slide 6 - &amp;quot;Senate Bill 541&amp;quot;&quot;/&gt;&lt;property id=&quot;20307&quot; value=&quot;263&quot;/&gt;&lt;/object&gt;&lt;object type=&quot;3&quot; unique_id=&quot;10010&quot;&gt;&lt;property id=&quot;20148&quot; value=&quot;5&quot;/&gt;&lt;property id=&quot;20300&quot; value=&quot;Slide 7 - &amp;quot;State Perspective&amp;quot;&quot;/&gt;&lt;property id=&quot;20307&quot; value=&quot;264&quot;/&gt;&lt;/object&gt;&lt;object type=&quot;3&quot; unique_id=&quot;10011&quot;&gt;&lt;property id=&quot;20148&quot; value=&quot;5&quot;/&gt;&lt;property id=&quot;20300&quot; value=&quot;Slide 8 - &amp;quot;Collaboration&amp;quot;&quot;/&gt;&lt;property id=&quot;20307&quot; value=&quot;265&quot;/&gt;&lt;/object&gt;&lt;object type=&quot;3&quot; unique_id=&quot;10012&quot;&gt;&lt;property id=&quot;20148&quot; value=&quot;5&quot;/&gt;&lt;property id=&quot;20300&quot; value=&quot;Slide 9 - &amp;quot;Initial Collaborative Efforts&amp;quot;&quot;/&gt;&lt;property id=&quot;20307&quot; value=&quot;266&quot;/&gt;&lt;/object&gt;&lt;object type=&quot;3&quot; unique_id=&quot;10013&quot;&gt;&lt;property id=&quot;20148&quot; value=&quot;5&quot;/&gt;&lt;property id=&quot;20300&quot; value=&quot;Slide 10 - &amp;quot;District Feedback&amp;quot;&quot;/&gt;&lt;property id=&quot;20307&quot; value=&quot;267&quot;/&gt;&lt;/object&gt;&lt;object type=&quot;3&quot; unique_id=&quot;10014&quot;&gt;&lt;property id=&quot;20148&quot; value=&quot;5&quot;/&gt;&lt;property id=&quot;20300&quot; value=&quot;Slide 11 - &amp;quot;District Feedback&amp;quot;&quot;/&gt;&lt;property id=&quot;20307&quot; value=&quot;268&quot;/&gt;&lt;/object&gt;&lt;object type=&quot;3&quot; unique_id=&quot;10015&quot;&gt;&lt;property id=&quot;20148&quot; value=&quot;5&quot;/&gt;&lt;property id=&quot;20300&quot; value=&quot;Slide 12 - &amp;quot;Big Idea!&amp;quot;&quot;/&gt;&lt;property id=&quot;20307&quot; value=&quot;269&quot;/&gt;&lt;/object&gt;&lt;object type=&quot;3&quot; unique_id=&quot;10016&quot;&gt;&lt;property id=&quot;20148&quot; value=&quot;5&quot;/&gt;&lt;property id=&quot;20300&quot; value=&quot;Slide 13 - &amp;quot;Highly Effective Practices:&amp;#x0D;&amp;#x0A;Research&amp;quot;&quot;/&gt;&lt;property id=&quot;20307&quot; value=&quot;270&quot;/&gt;&lt;/object&gt;&lt;object type=&quot;3&quot; unique_id=&quot;10017&quot;&gt;&lt;property id=&quot;20148&quot; value=&quot;5&quot;/&gt;&lt;property id=&quot;20300&quot; value=&quot;Slide 14 - &amp;quot;Cycle of Academic and Behavioral Failure: Aggressive Response&amp;#x0D;&amp;#x0A; &amp;#x0D;&amp;#x0A;(McIntosh, 2008)&amp;quot;&quot;/&gt;&lt;property id=&quot;20307&quot; value=&quot;271&quot;/&gt;&lt;/object&gt;&lt;object type=&quot;3&quot; unique_id=&quot;10018&quot;&gt;&lt;property id=&quot;20148&quot; value=&quot;5&quot;/&gt;&lt;property id=&quot;20300&quot; value=&quot;Slide 15 - &amp;quot;Reading Problems and Dropout&amp;quot;&quot;/&gt;&lt;property id=&quot;20307&quot; value=&quot;272&quot;/&gt;&lt;/object&gt;&lt;object type=&quot;3&quot; unique_id=&quot;10019&quot;&gt;&lt;property id=&quot;20148&quot; value=&quot;5&quot;/&gt;&lt;property id=&quot;20300&quot; value=&quot;Slide 16 - &amp;quot;School-wide Behavior &amp;amp; Reading Support&amp;quot;&quot;/&gt;&lt;property id=&quot;20307&quot; value=&quot;273&quot;/&gt;&lt;/object&gt;&lt;object type=&quot;3&quot; unique_id=&quot;10020&quot;&gt;&lt;property id=&quot;20148&quot; value=&quot;5&quot;/&gt;&lt;property id=&quot;20300&quot; value=&quot;Slide 17 - &amp;quot;Collective Capacity&amp;quot;&quot;/&gt;&lt;property id=&quot;20307&quot; value=&quot;274&quot;/&gt;&lt;/object&gt;&lt;object type=&quot;3&quot; unique_id=&quot;10021&quot;&gt;&lt;property id=&quot;20148&quot; value=&quot;5&quot;/&gt;&lt;property id=&quot;20300&quot; value=&quot;Slide 18 - &amp;quot;Collective Capacity&amp;quot;&quot;/&gt;&lt;property id=&quot;20307&quot; value=&quot;275&quot;/&gt;&lt;/object&gt;&lt;object type=&quot;3&quot; unique_id=&quot;10022&quot;&gt;&lt;property id=&quot;20148&quot; value=&quot;5&quot;/&gt;&lt;property id=&quot;20300&quot; value=&quot;Slide 19 - &amp;quot;Mission and Vision&amp;quot;&quot;/&gt;&lt;property id=&quot;20307&quot; value=&quot;276&quot;/&gt;&lt;/object&gt;&lt;object type=&quot;3&quot; unique_id=&quot;10023&quot;&gt;&lt;property id=&quot;20148&quot; value=&quot;5&quot;/&gt;&lt;property id=&quot;20300&quot; value=&quot;Slide 20 - &amp;quot;Translating Mission to Motion&amp;quot;&quot;/&gt;&lt;property id=&quot;20307&quot; value=&quot;277&quot;/&gt;&lt;/object&gt;&lt;object type=&quot;3&quot; unique_id=&quot;10024&quot;&gt;&lt;property id=&quot;20148&quot; value=&quot;5&quot;/&gt;&lt;property id=&quot;20300&quot; value=&quot;Slide 21 - &amp;quot;Leadership Team Workgroup&amp;quot;&quot;/&gt;&lt;property id=&quot;20307&quot; value=&quot;278&quot;/&gt;&lt;/object&gt;&lt;object type=&quot;3&quot; unique_id=&quot;10025&quot;&gt;&lt;property id=&quot;20148&quot; value=&quot;5&quot;/&gt;&lt;property id=&quot;20300&quot; value=&quot;Slide 22 - &amp;quot;Evidence-based Definition &amp;#x0D;&amp;#x0A;&amp;quot;&quot;/&gt;&lt;property id=&quot;20307&quot; value=&quot;279&quot;/&gt;&lt;/object&gt;&lt;object type=&quot;3&quot; unique_id=&quot;10026&quot;&gt;&lt;property id=&quot;20148&quot; value=&quot;5&quot;/&gt;&lt;property id=&quot;20300&quot; value=&quot;Slide 23 - &amp;quot;Crosswalk:&amp;quot;&quot;/&gt;&lt;property id=&quot;20307&quot; value=&quot;280&quot;/&gt;&lt;/object&gt;&lt;object type=&quot;3&quot; unique_id=&quot;10027&quot;&gt;&lt;property id=&quot;20148&quot; value=&quot;5&quot;/&gt;&lt;property id=&quot;20300&quot; value=&quot;Slide 24 - &amp;quot;Coaching Workgroup&amp;quot;&quot;/&gt;&lt;property id=&quot;20307&quot; value=&quot;281&quot;/&gt;&lt;/object&gt;&lt;object type=&quot;3&quot; unique_id=&quot;10028&quot;&gt;&lt;property id=&quot;20148&quot; value=&quot;5&quot;/&gt;&lt;property id=&quot;20300&quot; value=&quot;Slide 25 - &amp;quot;Coaching Domains&amp;quot;&quot;/&gt;&lt;property id=&quot;20307&quot; value=&quot;282&quot;/&gt;&lt;/object&gt;&lt;object type=&quot;3&quot; unique_id=&quot;10029&quot;&gt;&lt;property id=&quot;20148&quot; value=&quot;5&quot;/&gt;&lt;property id=&quot;20300&quot; value=&quot;Slide 26 - &amp;quot;DBPS Workgroup&amp;quot;&quot;/&gt;&lt;property id=&quot;20307&quot; value=&quot;283&quot;/&gt;&lt;/object&gt;&lt;object type=&quot;3&quot; unique_id=&quot;10030&quot;&gt;&lt;property id=&quot;20148&quot; value=&quot;5&quot;/&gt;&lt;property id=&quot;20300&quot; value=&quot;Slide 27 - &amp;quot;Problem Solving Process&amp;quot;&quot;/&gt;&lt;property id=&quot;20307&quot; value=&quot;284&quot;/&gt;&lt;/object&gt;&lt;object type=&quot;3&quot; unique_id=&quot;10031&quot;&gt;&lt;property id=&quot;20148&quot; value=&quot;5&quot;/&gt;&lt;property id=&quot;20300&quot; value=&quot;Slide 28 - &amp;quot;Program Evaluation Workgroup&amp;quot;&quot;/&gt;&lt;property id=&quot;20307&quot; value=&quot;285&quot;/&gt;&lt;/object&gt;&lt;object type=&quot;3&quot; unique_id=&quot;10032&quot;&gt;&lt;property id=&quot;20148&quot; value=&quot;5&quot;/&gt;&lt;property id=&quot;20300&quot; value=&quot;Slide 29 - &amp;quot;Important MTSS Evaluation Issues&amp;quot;&quot;/&gt;&lt;property id=&quot;20307&quot; value=&quot;286&quot;/&gt;&lt;/object&gt;&lt;object type=&quot;3&quot; unique_id=&quot;10033&quot;&gt;&lt;property id=&quot;20148&quot; value=&quot;5&quot;/&gt;&lt;property id=&quot;20300&quot; value=&quot;Slide 30 - &amp;quot;K-12 Alignment Workgroup&amp;quot;&quot;/&gt;&lt;property id=&quot;20307&quot; value=&quot;287&quot;/&gt;&lt;/object&gt;&lt;object type=&quot;3&quot; unique_id=&quot;10034&quot;&gt;&lt;property id=&quot;20148&quot; value=&quot;5&quot;/&gt;&lt;property id=&quot;20300&quot; value=&quot;Slide 31 - &amp;quot;Family and Community Engagement &amp;quot;&quot;/&gt;&lt;property id=&quot;20307&quot; value=&quot;288&quot;/&gt;&lt;/object&gt;&lt;object type=&quot;3&quot; unique_id=&quot;10035&quot;&gt;&lt;property id=&quot;20148&quot; value=&quot;5&quot;/&gt;&lt;property id=&quot;20300&quot; value=&quot;Slide 32 - &amp;quot;Technology Support&amp;quot;&quot;/&gt;&lt;property id=&quot;20307&quot; value=&quot;289&quot;/&gt;&lt;/object&gt;&lt;object type=&quot;3&quot; unique_id=&quot;10036&quot;&gt;&lt;property id=&quot;20148&quot; value=&quot;5&quot;/&gt;&lt;property id=&quot;20300&quot; value=&quot;Slide 33 - &amp;quot;How are we organizing for this &amp;#x0D;&amp;#x0A;systems change?&amp;quot;&quot;/&gt;&lt;property id=&quot;20307&quot; value=&quot;290&quot;/&gt;&lt;/object&gt;&lt;object type=&quot;3&quot; unique_id=&quot;10037&quot;&gt;&lt;property id=&quot;20148&quot; value=&quot;5&quot;/&gt;&lt;property id=&quot;20300&quot; value=&quot;Slide 34 - &amp;quot;District Action Planning Process&amp;#x0D;&amp;#x0A;DAPP&amp;quot;&quot;/&gt;&lt;property id=&quot;20307&quot; value=&quot;291&quot;/&gt;&lt;/object&gt;&lt;object type=&quot;3&quot; unique_id=&quot;10038&quot;&gt;&lt;property id=&quot;20148&quot; value=&quot;5&quot;/&gt;&lt;property id=&quot;20300&quot; value=&quot;Slide 35 - &amp;quot;What Can We Offer to Support &amp;#x0D;&amp;#x0A;DLT Capacity Building?&amp;quot;&quot;/&gt;&lt;property id=&quot;20307&quot; value=&quot;292&quot;/&gt;&lt;/object&gt;&lt;object type=&quot;3&quot; unique_id=&quot;10039&quot;&gt;&lt;property id=&quot;20148&quot; value=&quot;5&quot;/&gt;&lt;property id=&quot;20300&quot; value=&quot;Slide 36 - &amp;quot;What We Can Offer cont’…&amp;quot;&quot;/&gt;&lt;property id=&quot;20307&quot; value=&quot;293&quot;/&gt;&lt;/object&gt;&lt;object type=&quot;3&quot; unique_id=&quot;10040&quot;&gt;&lt;property id=&quot;20148&quot; value=&quot;5&quot;/&gt;&lt;property id=&quot;20300&quot; value=&quot;Slide 37 - &amp;quot;District Action Planning Process&amp;quot;&quot;/&gt;&lt;property id=&quot;20307&quot; value=&quot;294&quot;/&gt;&lt;/object&gt;&lt;object type=&quot;3&quot; unique_id=&quot;10041&quot;&gt;&lt;property id=&quot;20148&quot; value=&quot;5&quot;/&gt;&lt;property id=&quot;20300&quot; value=&quot;Slide 38&quot;/&gt;&lt;property id=&quot;20307&quot; value=&quot;295&quot;/&gt;&lt;/object&gt;&lt;/object&gt;&lt;/object&gt;&lt;/database&gt;"/>
  <p:tag name="SECTOMILLISECCONVERTED" val="1"/>
</p:tagLst>
</file>

<file path=ppt/theme/theme1.xml><?xml version="1.0" encoding="utf-8"?>
<a:theme xmlns:a="http://schemas.openxmlformats.org/drawingml/2006/main" name="MTSS_Template_2S">
  <a:themeElements>
    <a:clrScheme name="MTSSS Colors">
      <a:dk1>
        <a:sysClr val="windowText" lastClr="000000"/>
      </a:dk1>
      <a:lt1>
        <a:sysClr val="window" lastClr="FFFFFF"/>
      </a:lt1>
      <a:dk2>
        <a:srgbClr val="206BAA"/>
      </a:dk2>
      <a:lt2>
        <a:srgbClr val="EEECE1"/>
      </a:lt2>
      <a:accent1>
        <a:srgbClr val="DC1F3D"/>
      </a:accent1>
      <a:accent2>
        <a:srgbClr val="4CB748"/>
      </a:accent2>
      <a:accent3>
        <a:srgbClr val="FFC907"/>
      </a:accent3>
      <a:accent4>
        <a:srgbClr val="206BAA"/>
      </a:accent4>
      <a:accent5>
        <a:srgbClr val="7EB7E6"/>
      </a:accent5>
      <a:accent6>
        <a:srgbClr val="ED8395"/>
      </a:accent6>
      <a:hlink>
        <a:srgbClr val="DC1F3D"/>
      </a:hlink>
      <a:folHlink>
        <a:srgbClr val="DC1F3D"/>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MTSS_Template_2S</Template>
  <TotalTime>392</TotalTime>
  <Words>515</Words>
  <Application>Microsoft Office PowerPoint</Application>
  <PresentationFormat>On-screen Show (4:3)</PresentationFormat>
  <Paragraphs>67</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MTSS_Template_2S</vt:lpstr>
      <vt:lpstr>Accessible Instructional Materials Basics</vt:lpstr>
      <vt:lpstr>Instructional Materials</vt:lpstr>
      <vt:lpstr>Instructional Materials</vt:lpstr>
      <vt:lpstr>Instructional Materials</vt:lpstr>
      <vt:lpstr>Instructional Materials</vt:lpstr>
      <vt:lpstr>Accessibility</vt:lpstr>
      <vt:lpstr>Who can benefit?</vt:lpstr>
      <vt:lpstr>AIM</vt:lpstr>
      <vt:lpstr>AIM</vt:lpstr>
      <vt:lpstr>Legal Requirements</vt:lpstr>
      <vt:lpstr>FAPE</vt:lpstr>
      <vt:lpstr>AIM</vt:lpstr>
      <vt:lpstr>AIM</vt:lpstr>
      <vt:lpstr>Next Steps</vt:lpstr>
      <vt:lpstr>Accessible Instructional Materials Basics</vt:lpstr>
    </vt:vector>
  </TitlesOfParts>
  <Company>University of South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Fools Fall in Love:   Integrating PS/RtI and PBS into a Multi-Tier System of Supports (MTSS)</dc:title>
  <dc:creator>Kincaid, Donald</dc:creator>
  <cp:lastModifiedBy>David Davis</cp:lastModifiedBy>
  <cp:revision>26</cp:revision>
  <dcterms:created xsi:type="dcterms:W3CDTF">2011-09-29T11:19:24Z</dcterms:created>
  <dcterms:modified xsi:type="dcterms:W3CDTF">2012-02-14T17:05:54Z</dcterms:modified>
</cp:coreProperties>
</file>