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6" r:id="rId27"/>
    <p:sldId id="267" r:id="rId28"/>
    <p:sldId id="265" r:id="rId29"/>
    <p:sldId id="268" r:id="rId30"/>
    <p:sldId id="269" r:id="rId31"/>
    <p:sldId id="270" r:id="rId32"/>
    <p:sldId id="271" r:id="rId33"/>
    <p:sldId id="272" r:id="rId34"/>
    <p:sldId id="277" r:id="rId35"/>
    <p:sldId id="278" r:id="rId36"/>
    <p:sldId id="273" r:id="rId37"/>
    <p:sldId id="274" r:id="rId38"/>
    <p:sldId id="275" r:id="rId39"/>
    <p:sldId id="276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  <p:sldId id="291" r:id="rId53"/>
    <p:sldId id="292" r:id="rId54"/>
    <p:sldId id="293" r:id="rId55"/>
    <p:sldId id="294" r:id="rId56"/>
    <p:sldId id="295" r:id="rId57"/>
    <p:sldId id="296" r:id="rId58"/>
    <p:sldId id="297" r:id="rId59"/>
    <p:sldId id="343" r:id="rId60"/>
    <p:sldId id="298" r:id="rId61"/>
    <p:sldId id="299" r:id="rId62"/>
    <p:sldId id="300" r:id="rId63"/>
    <p:sldId id="342" r:id="rId64"/>
    <p:sldId id="301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4" d="100"/>
          <a:sy n="34" d="100"/>
        </p:scale>
        <p:origin x="-18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B7C1CB-6371-4B0A-9B60-06D27A7B1036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0858869-6400-4CB0-B9AE-DAC8BD192AE9}">
      <dgm:prSet phldrT="[Text]"/>
      <dgm:spPr/>
      <dgm:t>
        <a:bodyPr/>
        <a:lstStyle/>
        <a:p>
          <a:r>
            <a:rPr lang="en-US" dirty="0" smtClean="0"/>
            <a:t>Provide options for perception</a:t>
          </a:r>
          <a:endParaRPr lang="en-US" dirty="0"/>
        </a:p>
      </dgm:t>
    </dgm:pt>
    <dgm:pt modelId="{4BF6EEA4-F30F-4EAE-8F6D-1B90429FE269}" type="parTrans" cxnId="{DFF5BD2A-7110-40E3-8166-5778EC3CE5A5}">
      <dgm:prSet/>
      <dgm:spPr/>
      <dgm:t>
        <a:bodyPr/>
        <a:lstStyle/>
        <a:p>
          <a:endParaRPr lang="en-US"/>
        </a:p>
      </dgm:t>
    </dgm:pt>
    <dgm:pt modelId="{D1036BA1-1F62-4929-9D51-7458D4909751}" type="sibTrans" cxnId="{DFF5BD2A-7110-40E3-8166-5778EC3CE5A5}">
      <dgm:prSet/>
      <dgm:spPr/>
      <dgm:t>
        <a:bodyPr/>
        <a:lstStyle/>
        <a:p>
          <a:endParaRPr lang="en-US"/>
        </a:p>
      </dgm:t>
    </dgm:pt>
    <dgm:pt modelId="{D7EEFEFF-95F9-4B62-902E-456B1B7D41EE}">
      <dgm:prSet phldrT="[Text]"/>
      <dgm:spPr/>
      <dgm:t>
        <a:bodyPr/>
        <a:lstStyle/>
        <a:p>
          <a:r>
            <a:rPr lang="en-US" dirty="0" smtClean="0"/>
            <a:t>Provide options for language, mathematical expressions, and symbols</a:t>
          </a:r>
          <a:endParaRPr lang="en-US" dirty="0"/>
        </a:p>
      </dgm:t>
    </dgm:pt>
    <dgm:pt modelId="{C5B7CF30-97E8-4C4D-AF28-5BB42F56E288}" type="parTrans" cxnId="{88E7F3FA-95A4-4CBC-B88C-A9886442B698}">
      <dgm:prSet/>
      <dgm:spPr/>
      <dgm:t>
        <a:bodyPr/>
        <a:lstStyle/>
        <a:p>
          <a:endParaRPr lang="en-US"/>
        </a:p>
      </dgm:t>
    </dgm:pt>
    <dgm:pt modelId="{327AAC91-43A2-4B31-9390-889CF2034A26}" type="sibTrans" cxnId="{88E7F3FA-95A4-4CBC-B88C-A9886442B698}">
      <dgm:prSet/>
      <dgm:spPr/>
      <dgm:t>
        <a:bodyPr/>
        <a:lstStyle/>
        <a:p>
          <a:endParaRPr lang="en-US"/>
        </a:p>
      </dgm:t>
    </dgm:pt>
    <dgm:pt modelId="{C58AE099-6162-489D-A2DB-C3A338976D27}">
      <dgm:prSet phldrT="[Text]"/>
      <dgm:spPr/>
      <dgm:t>
        <a:bodyPr/>
        <a:lstStyle/>
        <a:p>
          <a:r>
            <a:rPr lang="en-US" dirty="0" smtClean="0"/>
            <a:t>Provide options for comprehension</a:t>
          </a:r>
          <a:endParaRPr lang="en-US" dirty="0"/>
        </a:p>
      </dgm:t>
    </dgm:pt>
    <dgm:pt modelId="{61E4EC93-3C49-495B-B8D4-0194E1020A35}" type="parTrans" cxnId="{1286EB51-E2F8-4C29-9A91-824E01BD2390}">
      <dgm:prSet/>
      <dgm:spPr/>
      <dgm:t>
        <a:bodyPr/>
        <a:lstStyle/>
        <a:p>
          <a:endParaRPr lang="en-US"/>
        </a:p>
      </dgm:t>
    </dgm:pt>
    <dgm:pt modelId="{DE13F87F-CF27-4493-A759-6788A33B986D}" type="sibTrans" cxnId="{1286EB51-E2F8-4C29-9A91-824E01BD2390}">
      <dgm:prSet/>
      <dgm:spPr/>
      <dgm:t>
        <a:bodyPr/>
        <a:lstStyle/>
        <a:p>
          <a:endParaRPr lang="en-US"/>
        </a:p>
      </dgm:t>
    </dgm:pt>
    <dgm:pt modelId="{AE942E2E-3BF8-4CCF-8745-921CC6C94B76}" type="pres">
      <dgm:prSet presAssocID="{35B7C1CB-6371-4B0A-9B60-06D27A7B10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D1ADFE-F75A-462B-A5F3-27CF2D673CF5}" type="pres">
      <dgm:prSet presAssocID="{A0858869-6400-4CB0-B9AE-DAC8BD192AE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9C09F-028C-4B4F-BA5F-CE9398E77FA0}" type="pres">
      <dgm:prSet presAssocID="{D1036BA1-1F62-4929-9D51-7458D4909751}" presName="spacer" presStyleCnt="0"/>
      <dgm:spPr/>
    </dgm:pt>
    <dgm:pt modelId="{D0A0147B-3BD8-42C6-A3CA-D6D8F7E88D60}" type="pres">
      <dgm:prSet presAssocID="{D7EEFEFF-95F9-4B62-902E-456B1B7D41E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72CCE-098B-4EEF-957F-36C408B53410}" type="pres">
      <dgm:prSet presAssocID="{327AAC91-43A2-4B31-9390-889CF2034A26}" presName="spacer" presStyleCnt="0"/>
      <dgm:spPr/>
    </dgm:pt>
    <dgm:pt modelId="{F76D43D9-3941-4250-8CC1-E28BA8C1E37D}" type="pres">
      <dgm:prSet presAssocID="{C58AE099-6162-489D-A2DB-C3A338976D2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86EB51-E2F8-4C29-9A91-824E01BD2390}" srcId="{35B7C1CB-6371-4B0A-9B60-06D27A7B1036}" destId="{C58AE099-6162-489D-A2DB-C3A338976D27}" srcOrd="2" destOrd="0" parTransId="{61E4EC93-3C49-495B-B8D4-0194E1020A35}" sibTransId="{DE13F87F-CF27-4493-A759-6788A33B986D}"/>
    <dgm:cxn modelId="{8CD6841D-61F8-7347-97D2-9E2BF8F2F755}" type="presOf" srcId="{C58AE099-6162-489D-A2DB-C3A338976D27}" destId="{F76D43D9-3941-4250-8CC1-E28BA8C1E37D}" srcOrd="0" destOrd="0" presId="urn:microsoft.com/office/officeart/2005/8/layout/vList2"/>
    <dgm:cxn modelId="{49243A00-9D07-D742-A15E-F95F327DCF17}" type="presOf" srcId="{A0858869-6400-4CB0-B9AE-DAC8BD192AE9}" destId="{3ED1ADFE-F75A-462B-A5F3-27CF2D673CF5}" srcOrd="0" destOrd="0" presId="urn:microsoft.com/office/officeart/2005/8/layout/vList2"/>
    <dgm:cxn modelId="{F11E1386-5CF6-5143-A588-38E09DF13323}" type="presOf" srcId="{35B7C1CB-6371-4B0A-9B60-06D27A7B1036}" destId="{AE942E2E-3BF8-4CCF-8745-921CC6C94B76}" srcOrd="0" destOrd="0" presId="urn:microsoft.com/office/officeart/2005/8/layout/vList2"/>
    <dgm:cxn modelId="{88E7F3FA-95A4-4CBC-B88C-A9886442B698}" srcId="{35B7C1CB-6371-4B0A-9B60-06D27A7B1036}" destId="{D7EEFEFF-95F9-4B62-902E-456B1B7D41EE}" srcOrd="1" destOrd="0" parTransId="{C5B7CF30-97E8-4C4D-AF28-5BB42F56E288}" sibTransId="{327AAC91-43A2-4B31-9390-889CF2034A26}"/>
    <dgm:cxn modelId="{CC2064C4-24FC-6B42-81A3-B102A503CF7C}" type="presOf" srcId="{D7EEFEFF-95F9-4B62-902E-456B1B7D41EE}" destId="{D0A0147B-3BD8-42C6-A3CA-D6D8F7E88D60}" srcOrd="0" destOrd="0" presId="urn:microsoft.com/office/officeart/2005/8/layout/vList2"/>
    <dgm:cxn modelId="{DFF5BD2A-7110-40E3-8166-5778EC3CE5A5}" srcId="{35B7C1CB-6371-4B0A-9B60-06D27A7B1036}" destId="{A0858869-6400-4CB0-B9AE-DAC8BD192AE9}" srcOrd="0" destOrd="0" parTransId="{4BF6EEA4-F30F-4EAE-8F6D-1B90429FE269}" sibTransId="{D1036BA1-1F62-4929-9D51-7458D4909751}"/>
    <dgm:cxn modelId="{7EF38807-93D8-ED47-9AA7-9E2857D1D6AB}" type="presParOf" srcId="{AE942E2E-3BF8-4CCF-8745-921CC6C94B76}" destId="{3ED1ADFE-F75A-462B-A5F3-27CF2D673CF5}" srcOrd="0" destOrd="0" presId="urn:microsoft.com/office/officeart/2005/8/layout/vList2"/>
    <dgm:cxn modelId="{7B283047-CD1B-8A45-85AB-6087C24B1A77}" type="presParOf" srcId="{AE942E2E-3BF8-4CCF-8745-921CC6C94B76}" destId="{9ED9C09F-028C-4B4F-BA5F-CE9398E77FA0}" srcOrd="1" destOrd="0" presId="urn:microsoft.com/office/officeart/2005/8/layout/vList2"/>
    <dgm:cxn modelId="{BD482269-2B86-DB45-839D-CA5F63A3739A}" type="presParOf" srcId="{AE942E2E-3BF8-4CCF-8745-921CC6C94B76}" destId="{D0A0147B-3BD8-42C6-A3CA-D6D8F7E88D60}" srcOrd="2" destOrd="0" presId="urn:microsoft.com/office/officeart/2005/8/layout/vList2"/>
    <dgm:cxn modelId="{40384803-499C-974B-9A7C-980917EAD9F4}" type="presParOf" srcId="{AE942E2E-3BF8-4CCF-8745-921CC6C94B76}" destId="{8AD72CCE-098B-4EEF-957F-36C408B53410}" srcOrd="3" destOrd="0" presId="urn:microsoft.com/office/officeart/2005/8/layout/vList2"/>
    <dgm:cxn modelId="{2327308F-F899-0A45-9704-51222A8AFC9B}" type="presParOf" srcId="{AE942E2E-3BF8-4CCF-8745-921CC6C94B76}" destId="{F76D43D9-3941-4250-8CC1-E28BA8C1E37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B7C1CB-6371-4B0A-9B60-06D27A7B1036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858869-6400-4CB0-B9AE-DAC8BD192AE9}">
      <dgm:prSet phldrT="[Text]"/>
      <dgm:spPr/>
      <dgm:t>
        <a:bodyPr/>
        <a:lstStyle/>
        <a:p>
          <a:r>
            <a:rPr lang="en-US" dirty="0" smtClean="0"/>
            <a:t>Provide options for physical action</a:t>
          </a:r>
          <a:endParaRPr lang="en-US" dirty="0"/>
        </a:p>
      </dgm:t>
    </dgm:pt>
    <dgm:pt modelId="{4BF6EEA4-F30F-4EAE-8F6D-1B90429FE269}" type="parTrans" cxnId="{DFF5BD2A-7110-40E3-8166-5778EC3CE5A5}">
      <dgm:prSet/>
      <dgm:spPr/>
      <dgm:t>
        <a:bodyPr/>
        <a:lstStyle/>
        <a:p>
          <a:endParaRPr lang="en-US"/>
        </a:p>
      </dgm:t>
    </dgm:pt>
    <dgm:pt modelId="{D1036BA1-1F62-4929-9D51-7458D4909751}" type="sibTrans" cxnId="{DFF5BD2A-7110-40E3-8166-5778EC3CE5A5}">
      <dgm:prSet/>
      <dgm:spPr/>
      <dgm:t>
        <a:bodyPr/>
        <a:lstStyle/>
        <a:p>
          <a:endParaRPr lang="en-US"/>
        </a:p>
      </dgm:t>
    </dgm:pt>
    <dgm:pt modelId="{D7EEFEFF-95F9-4B62-902E-456B1B7D41EE}">
      <dgm:prSet phldrT="[Text]"/>
      <dgm:spPr/>
      <dgm:t>
        <a:bodyPr/>
        <a:lstStyle/>
        <a:p>
          <a:r>
            <a:rPr lang="en-US" dirty="0" smtClean="0"/>
            <a:t>Provide options for expression and communication</a:t>
          </a:r>
          <a:endParaRPr lang="en-US" dirty="0"/>
        </a:p>
      </dgm:t>
    </dgm:pt>
    <dgm:pt modelId="{C5B7CF30-97E8-4C4D-AF28-5BB42F56E288}" type="parTrans" cxnId="{88E7F3FA-95A4-4CBC-B88C-A9886442B698}">
      <dgm:prSet/>
      <dgm:spPr/>
      <dgm:t>
        <a:bodyPr/>
        <a:lstStyle/>
        <a:p>
          <a:endParaRPr lang="en-US"/>
        </a:p>
      </dgm:t>
    </dgm:pt>
    <dgm:pt modelId="{327AAC91-43A2-4B31-9390-889CF2034A26}" type="sibTrans" cxnId="{88E7F3FA-95A4-4CBC-B88C-A9886442B698}">
      <dgm:prSet/>
      <dgm:spPr/>
      <dgm:t>
        <a:bodyPr/>
        <a:lstStyle/>
        <a:p>
          <a:endParaRPr lang="en-US"/>
        </a:p>
      </dgm:t>
    </dgm:pt>
    <dgm:pt modelId="{C58AE099-6162-489D-A2DB-C3A338976D27}">
      <dgm:prSet phldrT="[Text]"/>
      <dgm:spPr/>
      <dgm:t>
        <a:bodyPr/>
        <a:lstStyle/>
        <a:p>
          <a:r>
            <a:rPr lang="en-US" dirty="0" smtClean="0"/>
            <a:t>Provide options for executive functions</a:t>
          </a:r>
          <a:endParaRPr lang="en-US" dirty="0"/>
        </a:p>
      </dgm:t>
    </dgm:pt>
    <dgm:pt modelId="{61E4EC93-3C49-495B-B8D4-0194E1020A35}" type="parTrans" cxnId="{1286EB51-E2F8-4C29-9A91-824E01BD2390}">
      <dgm:prSet/>
      <dgm:spPr/>
      <dgm:t>
        <a:bodyPr/>
        <a:lstStyle/>
        <a:p>
          <a:endParaRPr lang="en-US"/>
        </a:p>
      </dgm:t>
    </dgm:pt>
    <dgm:pt modelId="{DE13F87F-CF27-4493-A759-6788A33B986D}" type="sibTrans" cxnId="{1286EB51-E2F8-4C29-9A91-824E01BD2390}">
      <dgm:prSet/>
      <dgm:spPr/>
      <dgm:t>
        <a:bodyPr/>
        <a:lstStyle/>
        <a:p>
          <a:endParaRPr lang="en-US"/>
        </a:p>
      </dgm:t>
    </dgm:pt>
    <dgm:pt modelId="{AE942E2E-3BF8-4CCF-8745-921CC6C94B76}" type="pres">
      <dgm:prSet presAssocID="{35B7C1CB-6371-4B0A-9B60-06D27A7B10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D1ADFE-F75A-462B-A5F3-27CF2D673CF5}" type="pres">
      <dgm:prSet presAssocID="{A0858869-6400-4CB0-B9AE-DAC8BD192AE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9C09F-028C-4B4F-BA5F-CE9398E77FA0}" type="pres">
      <dgm:prSet presAssocID="{D1036BA1-1F62-4929-9D51-7458D4909751}" presName="spacer" presStyleCnt="0"/>
      <dgm:spPr/>
    </dgm:pt>
    <dgm:pt modelId="{D0A0147B-3BD8-42C6-A3CA-D6D8F7E88D60}" type="pres">
      <dgm:prSet presAssocID="{D7EEFEFF-95F9-4B62-902E-456B1B7D41E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72CCE-098B-4EEF-957F-36C408B53410}" type="pres">
      <dgm:prSet presAssocID="{327AAC91-43A2-4B31-9390-889CF2034A26}" presName="spacer" presStyleCnt="0"/>
      <dgm:spPr/>
    </dgm:pt>
    <dgm:pt modelId="{F76D43D9-3941-4250-8CC1-E28BA8C1E37D}" type="pres">
      <dgm:prSet presAssocID="{C58AE099-6162-489D-A2DB-C3A338976D2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86EB51-E2F8-4C29-9A91-824E01BD2390}" srcId="{35B7C1CB-6371-4B0A-9B60-06D27A7B1036}" destId="{C58AE099-6162-489D-A2DB-C3A338976D27}" srcOrd="2" destOrd="0" parTransId="{61E4EC93-3C49-495B-B8D4-0194E1020A35}" sibTransId="{DE13F87F-CF27-4493-A759-6788A33B986D}"/>
    <dgm:cxn modelId="{13F6F527-26B3-F845-AF93-6F4BB1865521}" type="presOf" srcId="{A0858869-6400-4CB0-B9AE-DAC8BD192AE9}" destId="{3ED1ADFE-F75A-462B-A5F3-27CF2D673CF5}" srcOrd="0" destOrd="0" presId="urn:microsoft.com/office/officeart/2005/8/layout/vList2"/>
    <dgm:cxn modelId="{C0DFD3CD-929D-FC4F-A8ED-71204955D412}" type="presOf" srcId="{C58AE099-6162-489D-A2DB-C3A338976D27}" destId="{F76D43D9-3941-4250-8CC1-E28BA8C1E37D}" srcOrd="0" destOrd="0" presId="urn:microsoft.com/office/officeart/2005/8/layout/vList2"/>
    <dgm:cxn modelId="{88E7F3FA-95A4-4CBC-B88C-A9886442B698}" srcId="{35B7C1CB-6371-4B0A-9B60-06D27A7B1036}" destId="{D7EEFEFF-95F9-4B62-902E-456B1B7D41EE}" srcOrd="1" destOrd="0" parTransId="{C5B7CF30-97E8-4C4D-AF28-5BB42F56E288}" sibTransId="{327AAC91-43A2-4B31-9390-889CF2034A26}"/>
    <dgm:cxn modelId="{05A0C8E4-144B-C741-A218-0BBCBD8DEC14}" type="presOf" srcId="{35B7C1CB-6371-4B0A-9B60-06D27A7B1036}" destId="{AE942E2E-3BF8-4CCF-8745-921CC6C94B76}" srcOrd="0" destOrd="0" presId="urn:microsoft.com/office/officeart/2005/8/layout/vList2"/>
    <dgm:cxn modelId="{DFF5BD2A-7110-40E3-8166-5778EC3CE5A5}" srcId="{35B7C1CB-6371-4B0A-9B60-06D27A7B1036}" destId="{A0858869-6400-4CB0-B9AE-DAC8BD192AE9}" srcOrd="0" destOrd="0" parTransId="{4BF6EEA4-F30F-4EAE-8F6D-1B90429FE269}" sibTransId="{D1036BA1-1F62-4929-9D51-7458D4909751}"/>
    <dgm:cxn modelId="{42C2637C-AE60-3C44-BCF2-43D000B0142A}" type="presOf" srcId="{D7EEFEFF-95F9-4B62-902E-456B1B7D41EE}" destId="{D0A0147B-3BD8-42C6-A3CA-D6D8F7E88D60}" srcOrd="0" destOrd="0" presId="urn:microsoft.com/office/officeart/2005/8/layout/vList2"/>
    <dgm:cxn modelId="{E981B0A3-91AD-7A44-9A66-40E6A6D1C93E}" type="presParOf" srcId="{AE942E2E-3BF8-4CCF-8745-921CC6C94B76}" destId="{3ED1ADFE-F75A-462B-A5F3-27CF2D673CF5}" srcOrd="0" destOrd="0" presId="urn:microsoft.com/office/officeart/2005/8/layout/vList2"/>
    <dgm:cxn modelId="{F7937006-CB7A-8548-98EB-10485EBA8614}" type="presParOf" srcId="{AE942E2E-3BF8-4CCF-8745-921CC6C94B76}" destId="{9ED9C09F-028C-4B4F-BA5F-CE9398E77FA0}" srcOrd="1" destOrd="0" presId="urn:microsoft.com/office/officeart/2005/8/layout/vList2"/>
    <dgm:cxn modelId="{137A6760-EF09-5745-AD04-279A01977757}" type="presParOf" srcId="{AE942E2E-3BF8-4CCF-8745-921CC6C94B76}" destId="{D0A0147B-3BD8-42C6-A3CA-D6D8F7E88D60}" srcOrd="2" destOrd="0" presId="urn:microsoft.com/office/officeart/2005/8/layout/vList2"/>
    <dgm:cxn modelId="{CB843CE7-9D89-EE4A-AC8C-C082334F5310}" type="presParOf" srcId="{AE942E2E-3BF8-4CCF-8745-921CC6C94B76}" destId="{8AD72CCE-098B-4EEF-957F-36C408B53410}" srcOrd="3" destOrd="0" presId="urn:microsoft.com/office/officeart/2005/8/layout/vList2"/>
    <dgm:cxn modelId="{6C17FB30-FE45-6F45-B3CD-01D9FF374FFB}" type="presParOf" srcId="{AE942E2E-3BF8-4CCF-8745-921CC6C94B76}" destId="{F76D43D9-3941-4250-8CC1-E28BA8C1E37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B7C1CB-6371-4B0A-9B60-06D27A7B1036}" type="doc">
      <dgm:prSet loTypeId="urn:microsoft.com/office/officeart/2005/8/layout/vList2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0858869-6400-4CB0-B9AE-DAC8BD192AE9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Provide options recruiting interest</a:t>
          </a:r>
          <a:endParaRPr lang="en-US" dirty="0"/>
        </a:p>
      </dgm:t>
    </dgm:pt>
    <dgm:pt modelId="{4BF6EEA4-F30F-4EAE-8F6D-1B90429FE269}" type="parTrans" cxnId="{DFF5BD2A-7110-40E3-8166-5778EC3CE5A5}">
      <dgm:prSet/>
      <dgm:spPr/>
      <dgm:t>
        <a:bodyPr/>
        <a:lstStyle/>
        <a:p>
          <a:endParaRPr lang="en-US"/>
        </a:p>
      </dgm:t>
    </dgm:pt>
    <dgm:pt modelId="{D1036BA1-1F62-4929-9D51-7458D4909751}" type="sibTrans" cxnId="{DFF5BD2A-7110-40E3-8166-5778EC3CE5A5}">
      <dgm:prSet/>
      <dgm:spPr/>
      <dgm:t>
        <a:bodyPr/>
        <a:lstStyle/>
        <a:p>
          <a:endParaRPr lang="en-US"/>
        </a:p>
      </dgm:t>
    </dgm:pt>
    <dgm:pt modelId="{D7EEFEFF-95F9-4B62-902E-456B1B7D41EE}">
      <dgm:prSet phldrT="[Text]"/>
      <dgm:spPr/>
      <dgm:t>
        <a:bodyPr/>
        <a:lstStyle/>
        <a:p>
          <a:r>
            <a:rPr lang="en-US" dirty="0" smtClean="0"/>
            <a:t>Provide options for sustaining effort and persistence</a:t>
          </a:r>
          <a:endParaRPr lang="en-US" dirty="0"/>
        </a:p>
      </dgm:t>
    </dgm:pt>
    <dgm:pt modelId="{C5B7CF30-97E8-4C4D-AF28-5BB42F56E288}" type="parTrans" cxnId="{88E7F3FA-95A4-4CBC-B88C-A9886442B698}">
      <dgm:prSet/>
      <dgm:spPr/>
      <dgm:t>
        <a:bodyPr/>
        <a:lstStyle/>
        <a:p>
          <a:endParaRPr lang="en-US"/>
        </a:p>
      </dgm:t>
    </dgm:pt>
    <dgm:pt modelId="{327AAC91-43A2-4B31-9390-889CF2034A26}" type="sibTrans" cxnId="{88E7F3FA-95A4-4CBC-B88C-A9886442B698}">
      <dgm:prSet/>
      <dgm:spPr/>
      <dgm:t>
        <a:bodyPr/>
        <a:lstStyle/>
        <a:p>
          <a:endParaRPr lang="en-US"/>
        </a:p>
      </dgm:t>
    </dgm:pt>
    <dgm:pt modelId="{C58AE099-6162-489D-A2DB-C3A338976D27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Provide options for self regulation</a:t>
          </a:r>
          <a:endParaRPr lang="en-US" dirty="0"/>
        </a:p>
      </dgm:t>
    </dgm:pt>
    <dgm:pt modelId="{61E4EC93-3C49-495B-B8D4-0194E1020A35}" type="parTrans" cxnId="{1286EB51-E2F8-4C29-9A91-824E01BD2390}">
      <dgm:prSet/>
      <dgm:spPr/>
      <dgm:t>
        <a:bodyPr/>
        <a:lstStyle/>
        <a:p>
          <a:endParaRPr lang="en-US"/>
        </a:p>
      </dgm:t>
    </dgm:pt>
    <dgm:pt modelId="{DE13F87F-CF27-4493-A759-6788A33B986D}" type="sibTrans" cxnId="{1286EB51-E2F8-4C29-9A91-824E01BD2390}">
      <dgm:prSet/>
      <dgm:spPr/>
      <dgm:t>
        <a:bodyPr/>
        <a:lstStyle/>
        <a:p>
          <a:endParaRPr lang="en-US"/>
        </a:p>
      </dgm:t>
    </dgm:pt>
    <dgm:pt modelId="{AE942E2E-3BF8-4CCF-8745-921CC6C94B76}" type="pres">
      <dgm:prSet presAssocID="{35B7C1CB-6371-4B0A-9B60-06D27A7B103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ED1ADFE-F75A-462B-A5F3-27CF2D673CF5}" type="pres">
      <dgm:prSet presAssocID="{A0858869-6400-4CB0-B9AE-DAC8BD192AE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D9C09F-028C-4B4F-BA5F-CE9398E77FA0}" type="pres">
      <dgm:prSet presAssocID="{D1036BA1-1F62-4929-9D51-7458D4909751}" presName="spacer" presStyleCnt="0"/>
      <dgm:spPr/>
    </dgm:pt>
    <dgm:pt modelId="{D0A0147B-3BD8-42C6-A3CA-D6D8F7E88D60}" type="pres">
      <dgm:prSet presAssocID="{D7EEFEFF-95F9-4B62-902E-456B1B7D41E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72CCE-098B-4EEF-957F-36C408B53410}" type="pres">
      <dgm:prSet presAssocID="{327AAC91-43A2-4B31-9390-889CF2034A26}" presName="spacer" presStyleCnt="0"/>
      <dgm:spPr/>
    </dgm:pt>
    <dgm:pt modelId="{F76D43D9-3941-4250-8CC1-E28BA8C1E37D}" type="pres">
      <dgm:prSet presAssocID="{C58AE099-6162-489D-A2DB-C3A338976D2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E7F3FA-95A4-4CBC-B88C-A9886442B698}" srcId="{35B7C1CB-6371-4B0A-9B60-06D27A7B1036}" destId="{D7EEFEFF-95F9-4B62-902E-456B1B7D41EE}" srcOrd="1" destOrd="0" parTransId="{C5B7CF30-97E8-4C4D-AF28-5BB42F56E288}" sibTransId="{327AAC91-43A2-4B31-9390-889CF2034A26}"/>
    <dgm:cxn modelId="{31600751-208E-574F-87EE-D09596BAEBBA}" type="presOf" srcId="{D7EEFEFF-95F9-4B62-902E-456B1B7D41EE}" destId="{D0A0147B-3BD8-42C6-A3CA-D6D8F7E88D60}" srcOrd="0" destOrd="0" presId="urn:microsoft.com/office/officeart/2005/8/layout/vList2"/>
    <dgm:cxn modelId="{BEB4695E-444C-AB43-933E-53C61928FCC8}" type="presOf" srcId="{35B7C1CB-6371-4B0A-9B60-06D27A7B1036}" destId="{AE942E2E-3BF8-4CCF-8745-921CC6C94B76}" srcOrd="0" destOrd="0" presId="urn:microsoft.com/office/officeart/2005/8/layout/vList2"/>
    <dgm:cxn modelId="{D6A9D3C3-390C-8440-B107-F1FA5EAF243E}" type="presOf" srcId="{A0858869-6400-4CB0-B9AE-DAC8BD192AE9}" destId="{3ED1ADFE-F75A-462B-A5F3-27CF2D673CF5}" srcOrd="0" destOrd="0" presId="urn:microsoft.com/office/officeart/2005/8/layout/vList2"/>
    <dgm:cxn modelId="{3F39E9BE-DFD4-E442-A410-A9A69411659B}" type="presOf" srcId="{C58AE099-6162-489D-A2DB-C3A338976D27}" destId="{F76D43D9-3941-4250-8CC1-E28BA8C1E37D}" srcOrd="0" destOrd="0" presId="urn:microsoft.com/office/officeart/2005/8/layout/vList2"/>
    <dgm:cxn modelId="{1286EB51-E2F8-4C29-9A91-824E01BD2390}" srcId="{35B7C1CB-6371-4B0A-9B60-06D27A7B1036}" destId="{C58AE099-6162-489D-A2DB-C3A338976D27}" srcOrd="2" destOrd="0" parTransId="{61E4EC93-3C49-495B-B8D4-0194E1020A35}" sibTransId="{DE13F87F-CF27-4493-A759-6788A33B986D}"/>
    <dgm:cxn modelId="{DFF5BD2A-7110-40E3-8166-5778EC3CE5A5}" srcId="{35B7C1CB-6371-4B0A-9B60-06D27A7B1036}" destId="{A0858869-6400-4CB0-B9AE-DAC8BD192AE9}" srcOrd="0" destOrd="0" parTransId="{4BF6EEA4-F30F-4EAE-8F6D-1B90429FE269}" sibTransId="{D1036BA1-1F62-4929-9D51-7458D4909751}"/>
    <dgm:cxn modelId="{647D2FDE-5D63-DC4E-B8C6-2066F629BB00}" type="presParOf" srcId="{AE942E2E-3BF8-4CCF-8745-921CC6C94B76}" destId="{3ED1ADFE-F75A-462B-A5F3-27CF2D673CF5}" srcOrd="0" destOrd="0" presId="urn:microsoft.com/office/officeart/2005/8/layout/vList2"/>
    <dgm:cxn modelId="{83756716-39B6-504C-8D69-58A241A92741}" type="presParOf" srcId="{AE942E2E-3BF8-4CCF-8745-921CC6C94B76}" destId="{9ED9C09F-028C-4B4F-BA5F-CE9398E77FA0}" srcOrd="1" destOrd="0" presId="urn:microsoft.com/office/officeart/2005/8/layout/vList2"/>
    <dgm:cxn modelId="{DDAC2BBE-607D-2846-A959-712FAFD273F6}" type="presParOf" srcId="{AE942E2E-3BF8-4CCF-8745-921CC6C94B76}" destId="{D0A0147B-3BD8-42C6-A3CA-D6D8F7E88D60}" srcOrd="2" destOrd="0" presId="urn:microsoft.com/office/officeart/2005/8/layout/vList2"/>
    <dgm:cxn modelId="{FE951C29-B170-624C-88E6-1F2CE36F0391}" type="presParOf" srcId="{AE942E2E-3BF8-4CCF-8745-921CC6C94B76}" destId="{8AD72CCE-098B-4EEF-957F-36C408B53410}" srcOrd="3" destOrd="0" presId="urn:microsoft.com/office/officeart/2005/8/layout/vList2"/>
    <dgm:cxn modelId="{64D9C8FE-719B-B04D-9C7E-8CCB12BC88B3}" type="presParOf" srcId="{AE942E2E-3BF8-4CCF-8745-921CC6C94B76}" destId="{F76D43D9-3941-4250-8CC1-E28BA8C1E37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1ADFE-F75A-462B-A5F3-27CF2D673CF5}">
      <dsp:nvSpPr>
        <dsp:cNvPr id="0" name=""/>
        <dsp:cNvSpPr/>
      </dsp:nvSpPr>
      <dsp:spPr>
        <a:xfrm>
          <a:off x="0" y="40258"/>
          <a:ext cx="8610600" cy="154928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Provide options for perception</a:t>
          </a:r>
          <a:endParaRPr lang="en-US" sz="3900" kern="1200" dirty="0"/>
        </a:p>
      </dsp:txBody>
      <dsp:txXfrm>
        <a:off x="75630" y="115888"/>
        <a:ext cx="8459340" cy="1398021"/>
      </dsp:txXfrm>
    </dsp:sp>
    <dsp:sp modelId="{D0A0147B-3BD8-42C6-A3CA-D6D8F7E88D60}">
      <dsp:nvSpPr>
        <dsp:cNvPr id="0" name=""/>
        <dsp:cNvSpPr/>
      </dsp:nvSpPr>
      <dsp:spPr>
        <a:xfrm>
          <a:off x="0" y="1701859"/>
          <a:ext cx="8610600" cy="1549281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Provide options for language, mathematical expressions, and symbols</a:t>
          </a:r>
          <a:endParaRPr lang="en-US" sz="3900" kern="1200" dirty="0"/>
        </a:p>
      </dsp:txBody>
      <dsp:txXfrm>
        <a:off x="75630" y="1777489"/>
        <a:ext cx="8459340" cy="1398021"/>
      </dsp:txXfrm>
    </dsp:sp>
    <dsp:sp modelId="{F76D43D9-3941-4250-8CC1-E28BA8C1E37D}">
      <dsp:nvSpPr>
        <dsp:cNvPr id="0" name=""/>
        <dsp:cNvSpPr/>
      </dsp:nvSpPr>
      <dsp:spPr>
        <a:xfrm>
          <a:off x="0" y="3363460"/>
          <a:ext cx="8610600" cy="1549281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Provide options for comprehension</a:t>
          </a:r>
          <a:endParaRPr lang="en-US" sz="3900" kern="1200" dirty="0"/>
        </a:p>
      </dsp:txBody>
      <dsp:txXfrm>
        <a:off x="75630" y="3439090"/>
        <a:ext cx="8459340" cy="13980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1ADFE-F75A-462B-A5F3-27CF2D673CF5}">
      <dsp:nvSpPr>
        <dsp:cNvPr id="0" name=""/>
        <dsp:cNvSpPr/>
      </dsp:nvSpPr>
      <dsp:spPr>
        <a:xfrm>
          <a:off x="0" y="40258"/>
          <a:ext cx="8610600" cy="154928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Provide options for physical action</a:t>
          </a:r>
          <a:endParaRPr lang="en-US" sz="3900" kern="1200" dirty="0"/>
        </a:p>
      </dsp:txBody>
      <dsp:txXfrm>
        <a:off x="75630" y="115888"/>
        <a:ext cx="8459340" cy="1398021"/>
      </dsp:txXfrm>
    </dsp:sp>
    <dsp:sp modelId="{D0A0147B-3BD8-42C6-A3CA-D6D8F7E88D60}">
      <dsp:nvSpPr>
        <dsp:cNvPr id="0" name=""/>
        <dsp:cNvSpPr/>
      </dsp:nvSpPr>
      <dsp:spPr>
        <a:xfrm>
          <a:off x="0" y="1701859"/>
          <a:ext cx="8610600" cy="154928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Provide options for expression and communication</a:t>
          </a:r>
          <a:endParaRPr lang="en-US" sz="3900" kern="1200" dirty="0"/>
        </a:p>
      </dsp:txBody>
      <dsp:txXfrm>
        <a:off x="75630" y="1777489"/>
        <a:ext cx="8459340" cy="1398021"/>
      </dsp:txXfrm>
    </dsp:sp>
    <dsp:sp modelId="{F76D43D9-3941-4250-8CC1-E28BA8C1E37D}">
      <dsp:nvSpPr>
        <dsp:cNvPr id="0" name=""/>
        <dsp:cNvSpPr/>
      </dsp:nvSpPr>
      <dsp:spPr>
        <a:xfrm>
          <a:off x="0" y="3363460"/>
          <a:ext cx="8610600" cy="154928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Provide options for executive functions</a:t>
          </a:r>
          <a:endParaRPr lang="en-US" sz="3900" kern="1200" dirty="0"/>
        </a:p>
      </dsp:txBody>
      <dsp:txXfrm>
        <a:off x="75630" y="3439090"/>
        <a:ext cx="8459340" cy="13980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1ADFE-F75A-462B-A5F3-27CF2D673CF5}">
      <dsp:nvSpPr>
        <dsp:cNvPr id="0" name=""/>
        <dsp:cNvSpPr/>
      </dsp:nvSpPr>
      <dsp:spPr>
        <a:xfrm>
          <a:off x="0" y="40258"/>
          <a:ext cx="8610600" cy="1549281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Provide options recruiting interest</a:t>
          </a:r>
          <a:endParaRPr lang="en-US" sz="3900" kern="1200" dirty="0"/>
        </a:p>
      </dsp:txBody>
      <dsp:txXfrm>
        <a:off x="75630" y="115888"/>
        <a:ext cx="8459340" cy="1398021"/>
      </dsp:txXfrm>
    </dsp:sp>
    <dsp:sp modelId="{D0A0147B-3BD8-42C6-A3CA-D6D8F7E88D60}">
      <dsp:nvSpPr>
        <dsp:cNvPr id="0" name=""/>
        <dsp:cNvSpPr/>
      </dsp:nvSpPr>
      <dsp:spPr>
        <a:xfrm>
          <a:off x="0" y="1701859"/>
          <a:ext cx="8610600" cy="1549281"/>
        </a:xfrm>
        <a:prstGeom prst="roundRect">
          <a:avLst/>
        </a:prstGeom>
        <a:gradFill rotWithShape="0">
          <a:gsLst>
            <a:gs pos="0">
              <a:schemeClr val="accent3">
                <a:hueOff val="5625133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3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Provide options for sustaining effort and persistence</a:t>
          </a:r>
          <a:endParaRPr lang="en-US" sz="3900" kern="1200" dirty="0"/>
        </a:p>
      </dsp:txBody>
      <dsp:txXfrm>
        <a:off x="75630" y="1777489"/>
        <a:ext cx="8459340" cy="1398021"/>
      </dsp:txXfrm>
    </dsp:sp>
    <dsp:sp modelId="{F76D43D9-3941-4250-8CC1-E28BA8C1E37D}">
      <dsp:nvSpPr>
        <dsp:cNvPr id="0" name=""/>
        <dsp:cNvSpPr/>
      </dsp:nvSpPr>
      <dsp:spPr>
        <a:xfrm>
          <a:off x="0" y="3363460"/>
          <a:ext cx="8610600" cy="1549281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900" kern="1200" dirty="0" smtClean="0"/>
            <a:t>Provide options for self regulation</a:t>
          </a:r>
          <a:endParaRPr lang="en-US" sz="3900" kern="1200" dirty="0"/>
        </a:p>
      </dsp:txBody>
      <dsp:txXfrm>
        <a:off x="75630" y="3439090"/>
        <a:ext cx="8459340" cy="1398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B2A31-96C1-F84A-BA44-F284EF516AD2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40EA2-345D-B847-8AB4-2EB39C274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6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</a:t>
            </a:r>
            <a:r>
              <a:rPr lang="en-US" dirty="0" err="1" smtClean="0"/>
              <a:t>CAST.org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0590-5A6E-A749-95E1-E90BCFF495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8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showing </a:t>
            </a:r>
            <a:r>
              <a:rPr lang="en-US" dirty="0" err="1" smtClean="0"/>
              <a:t>nex</a:t>
            </a:r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0590-5A6E-A749-95E1-E90BCFF495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9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B49B-A5AF-7043-B944-9C31C2E23D9E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11FF-AC52-0F4A-ADA0-65C570ED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46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B49B-A5AF-7043-B944-9C31C2E23D9E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11FF-AC52-0F4A-ADA0-65C570ED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1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B49B-A5AF-7043-B944-9C31C2E23D9E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11FF-AC52-0F4A-ADA0-65C570ED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8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B49B-A5AF-7043-B944-9C31C2E23D9E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11FF-AC52-0F4A-ADA0-65C570ED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5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B49B-A5AF-7043-B944-9C31C2E23D9E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11FF-AC52-0F4A-ADA0-65C570ED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6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B49B-A5AF-7043-B944-9C31C2E23D9E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11FF-AC52-0F4A-ADA0-65C570ED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8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B49B-A5AF-7043-B944-9C31C2E23D9E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11FF-AC52-0F4A-ADA0-65C570ED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45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B49B-A5AF-7043-B944-9C31C2E23D9E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11FF-AC52-0F4A-ADA0-65C570ED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0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B49B-A5AF-7043-B944-9C31C2E23D9E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11FF-AC52-0F4A-ADA0-65C570ED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3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B49B-A5AF-7043-B944-9C31C2E23D9E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11FF-AC52-0F4A-ADA0-65C570ED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1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FB49B-A5AF-7043-B944-9C31C2E23D9E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011FF-AC52-0F4A-ADA0-65C570ED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03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FB49B-A5AF-7043-B944-9C31C2E23D9E}" type="datetimeFigureOut">
              <a:rPr lang="en-US" smtClean="0"/>
              <a:t>11/13/12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011FF-AC52-0F4A-ADA0-65C570EDA6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0800"/>
            <a:ext cx="89789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13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848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Provide Multiple Means of Action and </a:t>
            </a:r>
            <a:r>
              <a:rPr lang="en-US" dirty="0" smtClean="0"/>
              <a:t>Expression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99752460"/>
              </p:ext>
            </p:extLst>
          </p:nvPr>
        </p:nvGraphicFramePr>
        <p:xfrm>
          <a:off x="304800" y="1600200"/>
          <a:ext cx="861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887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7724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Provide Multiple Means of Action and </a:t>
            </a:r>
            <a:r>
              <a:rPr lang="en-US" dirty="0" smtClean="0"/>
              <a:t>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options for physical </a:t>
            </a:r>
            <a:r>
              <a:rPr lang="en-US" dirty="0" smtClean="0"/>
              <a:t>action</a:t>
            </a:r>
          </a:p>
          <a:p>
            <a:pPr lvl="1"/>
            <a:r>
              <a:rPr lang="en-US" dirty="0" smtClean="0"/>
              <a:t>Vary </a:t>
            </a:r>
            <a:r>
              <a:rPr lang="en-US" dirty="0"/>
              <a:t>the methods for response and </a:t>
            </a:r>
            <a:r>
              <a:rPr lang="en-US" dirty="0" smtClean="0"/>
              <a:t>navigation</a:t>
            </a:r>
          </a:p>
          <a:p>
            <a:pPr lvl="1"/>
            <a:r>
              <a:rPr lang="en-US" dirty="0"/>
              <a:t>Optimize access to tools and assistive </a:t>
            </a:r>
            <a:r>
              <a:rPr lang="en-US" dirty="0" smtClean="0"/>
              <a:t>technologies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9837"/>
            <a:ext cx="4699000" cy="180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684643"/>
            <a:ext cx="2671849" cy="20269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769268"/>
            <a:ext cx="1979676" cy="22045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2249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848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Provide Multiple Means of Action and </a:t>
            </a:r>
            <a:r>
              <a:rPr lang="en-US" dirty="0" smtClean="0"/>
              <a:t>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</a:t>
            </a:r>
            <a:r>
              <a:rPr lang="en-US" dirty="0"/>
              <a:t>options for expression and </a:t>
            </a:r>
            <a:r>
              <a:rPr lang="en-US" dirty="0" smtClean="0"/>
              <a:t>communication</a:t>
            </a:r>
          </a:p>
          <a:p>
            <a:pPr lvl="1"/>
            <a:r>
              <a:rPr lang="en-US" dirty="0"/>
              <a:t>Use multiple media for </a:t>
            </a:r>
            <a:r>
              <a:rPr lang="en-US" dirty="0" smtClean="0"/>
              <a:t>communication</a:t>
            </a:r>
          </a:p>
          <a:p>
            <a:pPr lvl="1"/>
            <a:r>
              <a:rPr lang="en-US" dirty="0"/>
              <a:t>Use multiple tools for construction and </a:t>
            </a:r>
            <a:r>
              <a:rPr lang="en-US" dirty="0" smtClean="0"/>
              <a:t>composition</a:t>
            </a:r>
          </a:p>
          <a:p>
            <a:pPr lvl="1"/>
            <a:r>
              <a:rPr lang="en-US" dirty="0"/>
              <a:t>Build fluencies with graduated levels of support for practice and performance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u="sng" dirty="0"/>
          </a:p>
          <a:p>
            <a:pPr lvl="1"/>
            <a:endParaRPr lang="en-US" dirty="0"/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029200"/>
            <a:ext cx="4192806" cy="1769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05400"/>
            <a:ext cx="1922882" cy="13779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410200"/>
            <a:ext cx="2330196" cy="11992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238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7724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Provide Multiple Means of Action and </a:t>
            </a:r>
            <a:r>
              <a:rPr lang="en-US" dirty="0" smtClean="0"/>
              <a:t>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</a:t>
            </a:r>
            <a:r>
              <a:rPr lang="en-US" dirty="0"/>
              <a:t>options for executive </a:t>
            </a:r>
            <a:r>
              <a:rPr lang="en-US" dirty="0" smtClean="0"/>
              <a:t>functions</a:t>
            </a:r>
          </a:p>
          <a:p>
            <a:pPr lvl="1"/>
            <a:r>
              <a:rPr lang="en-US" dirty="0"/>
              <a:t>Guide appropriate goal-setting</a:t>
            </a:r>
          </a:p>
          <a:p>
            <a:pPr lvl="1"/>
            <a:r>
              <a:rPr lang="en-US" dirty="0"/>
              <a:t>Support planning and strategy development</a:t>
            </a:r>
          </a:p>
          <a:p>
            <a:pPr lvl="1"/>
            <a:r>
              <a:rPr lang="en-US" dirty="0"/>
              <a:t>Facilitate managing information and resources</a:t>
            </a:r>
          </a:p>
          <a:p>
            <a:pPr lvl="1"/>
            <a:r>
              <a:rPr lang="en-US" dirty="0"/>
              <a:t>Enhance capacity for monitoring progress</a:t>
            </a:r>
            <a:endParaRPr lang="en-US" u="sng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393096"/>
            <a:ext cx="1590675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393096"/>
            <a:ext cx="1524000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4393096"/>
            <a:ext cx="1524000" cy="228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21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Affective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85800"/>
          </a:xfrm>
        </p:spPr>
        <p:txBody>
          <a:bodyPr/>
          <a:lstStyle/>
          <a:p>
            <a:r>
              <a:rPr lang="en-US" dirty="0"/>
              <a:t>Provide Multiple Means of </a:t>
            </a:r>
            <a:r>
              <a:rPr lang="en-US" dirty="0" smtClean="0"/>
              <a:t>Engagement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66800" y="2743200"/>
            <a:ext cx="7010400" cy="3429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55474" y="3049012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200" dirty="0">
                <a:latin typeface="Calibri" pitchFamily="34" charset="0"/>
                <a:cs typeface="Calibri" pitchFamily="34" charset="0"/>
              </a:rPr>
              <a:t>How learners get engaged and stay motivated. </a:t>
            </a:r>
            <a:endParaRPr lang="en-US" sz="3200" dirty="0" smtClean="0">
              <a:latin typeface="Calibri" pitchFamily="34" charset="0"/>
              <a:cs typeface="Calibri" pitchFamily="34" charset="0"/>
            </a:endParaRPr>
          </a:p>
          <a:p>
            <a:pPr marL="0" lvl="1"/>
            <a:r>
              <a:rPr lang="en-US" sz="320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they are challenged, excited, or interested. </a:t>
            </a:r>
            <a:endParaRPr lang="en-US" sz="3200" dirty="0" smtClean="0">
              <a:latin typeface="Calibri" pitchFamily="34" charset="0"/>
              <a:cs typeface="Calibri" pitchFamily="34" charset="0"/>
            </a:endParaRPr>
          </a:p>
          <a:p>
            <a:pPr marL="0" lvl="1"/>
            <a:r>
              <a:rPr lang="en-US" sz="3200" dirty="0" smtClean="0">
                <a:latin typeface="Calibri" pitchFamily="34" charset="0"/>
                <a:cs typeface="Calibri" pitchFamily="34" charset="0"/>
              </a:rPr>
              <a:t>These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are affective dimensions. </a:t>
            </a:r>
          </a:p>
        </p:txBody>
      </p:sp>
    </p:spTree>
    <p:extLst>
      <p:ext uri="{BB962C8B-B14F-4D97-AF65-F5344CB8AC3E}">
        <p14:creationId xmlns:p14="http://schemas.microsoft.com/office/powerpoint/2010/main" val="1047452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Provide Multiple Means of Engagement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33217580"/>
              </p:ext>
            </p:extLst>
          </p:nvPr>
        </p:nvGraphicFramePr>
        <p:xfrm>
          <a:off x="304800" y="1600200"/>
          <a:ext cx="861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983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Provide Multiple Means of Engagement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Provide options for recruiting interest</a:t>
            </a:r>
          </a:p>
          <a:p>
            <a:pPr lvl="1"/>
            <a:r>
              <a:rPr lang="en-US" dirty="0"/>
              <a:t>Optimize individual choice and </a:t>
            </a:r>
            <a:r>
              <a:rPr lang="en-US" dirty="0" smtClean="0"/>
              <a:t>autonomy</a:t>
            </a:r>
          </a:p>
          <a:p>
            <a:pPr lvl="1"/>
            <a:r>
              <a:rPr lang="en-US" dirty="0"/>
              <a:t>Optimize relevance, value, and </a:t>
            </a:r>
            <a:r>
              <a:rPr lang="en-US" dirty="0" smtClean="0"/>
              <a:t>authenticity</a:t>
            </a:r>
          </a:p>
          <a:p>
            <a:pPr lvl="1"/>
            <a:r>
              <a:rPr lang="en-US" dirty="0"/>
              <a:t>Minimize threats and distractions</a:t>
            </a:r>
            <a:endParaRPr lang="en-US" dirty="0" smtClean="0"/>
          </a:p>
        </p:txBody>
      </p:sp>
      <p:pic>
        <p:nvPicPr>
          <p:cNvPr id="4" name="Picture 3" title="math tools; a ruler, a compass, and a penci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4793065"/>
            <a:ext cx="1371600" cy="1763310"/>
          </a:xfrm>
          <a:prstGeom prst="rect">
            <a:avLst/>
          </a:prstGeom>
        </p:spPr>
      </p:pic>
      <p:pic>
        <p:nvPicPr>
          <p:cNvPr id="7" name="Picture 6" title="a stylized image of a computer with the monitor singing in a micropho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657600"/>
            <a:ext cx="1828800" cy="1821657"/>
          </a:xfrm>
          <a:prstGeom prst="rect">
            <a:avLst/>
          </a:prstGeom>
        </p:spPr>
      </p:pic>
      <p:pic>
        <p:nvPicPr>
          <p:cNvPr id="8" name="Picture 3" title="a small classroom robot built by student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4797257"/>
            <a:ext cx="1981200" cy="175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title="an ipad with a keyboard dock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0608" y="5029200"/>
            <a:ext cx="1378992" cy="134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title="a landscape painting of a waterfall and a lake with mountains in the backgroun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9506" y="3992861"/>
            <a:ext cx="1717903" cy="120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title="a stack of book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3953827"/>
            <a:ext cx="1557564" cy="12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93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Provide Multiple Means of Engagement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en-US" dirty="0"/>
              <a:t>rovide options for sustaining effort and </a:t>
            </a:r>
            <a:r>
              <a:rPr lang="en-US" dirty="0" smtClean="0"/>
              <a:t>persistence</a:t>
            </a:r>
          </a:p>
          <a:p>
            <a:pPr lvl="1"/>
            <a:r>
              <a:rPr lang="en-US" dirty="0"/>
              <a:t>Heighten salience of goals and </a:t>
            </a:r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Vary </a:t>
            </a:r>
            <a:r>
              <a:rPr lang="en-US" dirty="0"/>
              <a:t>demands and resources to optimize </a:t>
            </a:r>
            <a:r>
              <a:rPr lang="en-US" dirty="0" smtClean="0"/>
              <a:t>challenge</a:t>
            </a:r>
          </a:p>
          <a:p>
            <a:pPr lvl="1"/>
            <a:r>
              <a:rPr lang="en-US" dirty="0"/>
              <a:t>Foster collaboration and communication</a:t>
            </a:r>
            <a:endParaRPr lang="en-US" dirty="0" smtClean="0"/>
          </a:p>
          <a:p>
            <a:pPr lvl="1"/>
            <a:r>
              <a:rPr lang="en-US" dirty="0" smtClean="0"/>
              <a:t>Increase </a:t>
            </a:r>
            <a:r>
              <a:rPr lang="en-US" dirty="0"/>
              <a:t>mastery-oriented feedback</a:t>
            </a:r>
          </a:p>
        </p:txBody>
      </p:sp>
    </p:spTree>
    <p:extLst>
      <p:ext uri="{BB962C8B-B14F-4D97-AF65-F5344CB8AC3E}">
        <p14:creationId xmlns:p14="http://schemas.microsoft.com/office/powerpoint/2010/main" val="366575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Provide Multiple Means of Engagement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Provide options for self-regulation</a:t>
            </a:r>
          </a:p>
          <a:p>
            <a:pPr lvl="1"/>
            <a:r>
              <a:rPr lang="en-US" smtClean="0"/>
              <a:t>Promote </a:t>
            </a:r>
            <a:r>
              <a:rPr lang="en-US" dirty="0"/>
              <a:t>expectations and beliefs that optimize </a:t>
            </a:r>
            <a:r>
              <a:rPr lang="en-US" dirty="0" smtClean="0"/>
              <a:t>motivation </a:t>
            </a:r>
          </a:p>
          <a:p>
            <a:pPr lvl="1"/>
            <a:r>
              <a:rPr lang="en-US" dirty="0"/>
              <a:t>Facilitate personal coping skills and </a:t>
            </a:r>
            <a:r>
              <a:rPr lang="en-US" dirty="0" smtClean="0"/>
              <a:t>strategies </a:t>
            </a:r>
          </a:p>
          <a:p>
            <a:pPr lvl="1"/>
            <a:r>
              <a:rPr lang="en-US" dirty="0"/>
              <a:t>Develop self-assessment and </a:t>
            </a:r>
            <a:r>
              <a:rPr lang="en-US" dirty="0" smtClean="0"/>
              <a:t>reflection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267200"/>
            <a:ext cx="1625600" cy="2438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4267200"/>
            <a:ext cx="1625600" cy="243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161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76200"/>
            <a:ext cx="90043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22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50800"/>
            <a:ext cx="90043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49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76200"/>
            <a:ext cx="89662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88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5400"/>
            <a:ext cx="90424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61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63500"/>
            <a:ext cx="89662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84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63500"/>
            <a:ext cx="89535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80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63500"/>
            <a:ext cx="9029700" cy="673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84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0800"/>
            <a:ext cx="89789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66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5400"/>
            <a:ext cx="9029700" cy="67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76200"/>
            <a:ext cx="89535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6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85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10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21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UDL Brain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Recognition Network</a:t>
            </a:r>
          </a:p>
          <a:p>
            <a:pPr lvl="1"/>
            <a:r>
              <a:rPr lang="en-US" dirty="0" smtClean="0"/>
              <a:t>The “what” of learning</a:t>
            </a:r>
          </a:p>
          <a:p>
            <a:pPr lvl="1"/>
            <a:r>
              <a:rPr lang="en-US" dirty="0"/>
              <a:t>Provide Multiple Means of </a:t>
            </a:r>
            <a:r>
              <a:rPr lang="en-US" dirty="0" smtClean="0"/>
              <a:t>Representation</a:t>
            </a:r>
            <a:endParaRPr lang="en-US" dirty="0"/>
          </a:p>
          <a:p>
            <a:r>
              <a:rPr lang="en-US" dirty="0" smtClean="0"/>
              <a:t>Strategic Network</a:t>
            </a:r>
          </a:p>
          <a:p>
            <a:pPr lvl="1"/>
            <a:r>
              <a:rPr lang="en-US" dirty="0" smtClean="0"/>
              <a:t>The “how” of learning</a:t>
            </a:r>
          </a:p>
          <a:p>
            <a:pPr lvl="1"/>
            <a:r>
              <a:rPr lang="en-US" dirty="0"/>
              <a:t>Provide Multiple Means of Action and </a:t>
            </a:r>
            <a:r>
              <a:rPr lang="en-US" dirty="0" smtClean="0"/>
              <a:t>Expression</a:t>
            </a:r>
            <a:endParaRPr lang="en-US" dirty="0"/>
          </a:p>
          <a:p>
            <a:r>
              <a:rPr lang="en-US" dirty="0" smtClean="0"/>
              <a:t>Affective Network</a:t>
            </a:r>
          </a:p>
          <a:p>
            <a:pPr lvl="1"/>
            <a:r>
              <a:rPr lang="en-US" dirty="0" smtClean="0"/>
              <a:t>The “why” of learning</a:t>
            </a:r>
          </a:p>
          <a:p>
            <a:pPr lvl="1"/>
            <a:r>
              <a:rPr lang="en-US" dirty="0"/>
              <a:t>Provide Multiple Means of Engagement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Screen Shot 2012-10-19 at 9.47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76400"/>
            <a:ext cx="951722" cy="914400"/>
          </a:xfrm>
          <a:prstGeom prst="rect">
            <a:avLst/>
          </a:prstGeom>
        </p:spPr>
      </p:pic>
      <p:pic>
        <p:nvPicPr>
          <p:cNvPr id="5" name="Picture 4" descr="Screen Shot 2012-10-19 at 9.48.0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648200"/>
            <a:ext cx="914400" cy="932567"/>
          </a:xfrm>
          <a:prstGeom prst="rect">
            <a:avLst/>
          </a:prstGeom>
        </p:spPr>
      </p:pic>
      <p:pic>
        <p:nvPicPr>
          <p:cNvPr id="6" name="Picture 5" descr="Screen Shot 2012-10-19 at 9.47.5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200401"/>
            <a:ext cx="914400" cy="88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3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57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34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40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98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85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83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471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201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97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81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904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88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69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4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722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9144000" cy="575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73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Recognition </a:t>
            </a:r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90599"/>
          </a:xfrm>
        </p:spPr>
        <p:txBody>
          <a:bodyPr/>
          <a:lstStyle/>
          <a:p>
            <a:r>
              <a:rPr lang="en-US" dirty="0"/>
              <a:t>Provide Multiple Means of </a:t>
            </a:r>
            <a:r>
              <a:rPr lang="en-US" dirty="0" smtClean="0"/>
              <a:t>Representation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66800" y="2590800"/>
            <a:ext cx="7010400" cy="3429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0" y="2819400"/>
            <a:ext cx="632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200" dirty="0">
                <a:latin typeface="Calibri" pitchFamily="34" charset="0"/>
                <a:cs typeface="Calibri" pitchFamily="34" charset="0"/>
              </a:rPr>
              <a:t>How we gather facts and categorize what we see, hear, and read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0" lvl="1"/>
            <a:endParaRPr lang="en-US" sz="3200" dirty="0">
              <a:latin typeface="Calibri" pitchFamily="34" charset="0"/>
              <a:cs typeface="Calibri" pitchFamily="34" charset="0"/>
            </a:endParaRPr>
          </a:p>
          <a:p>
            <a:pPr marL="0" lvl="1"/>
            <a:r>
              <a:rPr lang="en-US" sz="3200" dirty="0">
                <a:latin typeface="Calibri" pitchFamily="34" charset="0"/>
                <a:cs typeface="Calibri" pitchFamily="34" charset="0"/>
              </a:rPr>
              <a:t>Identifying letters, words, or an author's style are recognition tasks.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795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124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0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27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3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98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84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680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878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54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888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022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0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75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Multiple Means of Representation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16988941"/>
              </p:ext>
            </p:extLst>
          </p:nvPr>
        </p:nvGraphicFramePr>
        <p:xfrm>
          <a:off x="304800" y="1524000"/>
          <a:ext cx="8610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2089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91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8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476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9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061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06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299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563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786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3 at 7.46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85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Multiple Means of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Provide options for </a:t>
            </a:r>
            <a:r>
              <a:rPr lang="en-US" dirty="0" smtClean="0"/>
              <a:t>perception</a:t>
            </a:r>
          </a:p>
          <a:p>
            <a:pPr lvl="1"/>
            <a:r>
              <a:rPr lang="en-US" dirty="0"/>
              <a:t>Offer ways of customizing the display of </a:t>
            </a:r>
            <a:r>
              <a:rPr lang="en-US" dirty="0" smtClean="0"/>
              <a:t>information</a:t>
            </a:r>
          </a:p>
          <a:p>
            <a:pPr lvl="2"/>
            <a:r>
              <a:rPr lang="en-US" dirty="0" smtClean="0"/>
              <a:t>Size </a:t>
            </a:r>
            <a:r>
              <a:rPr lang="en-US" dirty="0"/>
              <a:t>of </a:t>
            </a:r>
            <a:r>
              <a:rPr lang="en-US" sz="3200" dirty="0"/>
              <a:t>text</a:t>
            </a:r>
            <a:r>
              <a:rPr lang="en-US" dirty="0"/>
              <a:t>, images, graphs, tables, or other </a:t>
            </a:r>
            <a:r>
              <a:rPr lang="en-US" dirty="0">
                <a:solidFill>
                  <a:srgbClr val="C00000"/>
                </a:solidFill>
              </a:rPr>
              <a:t>visual content</a:t>
            </a:r>
            <a:endParaRPr lang="en-US" u="sng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Offer alternatives for auditory </a:t>
            </a:r>
            <a:r>
              <a:rPr lang="en-US" dirty="0" smtClean="0"/>
              <a:t>information</a:t>
            </a:r>
          </a:p>
          <a:p>
            <a:pPr lvl="2"/>
            <a:r>
              <a:rPr lang="en-US" dirty="0" smtClean="0"/>
              <a:t>Captions </a:t>
            </a:r>
            <a:r>
              <a:rPr lang="en-US" dirty="0"/>
              <a:t>or automated speech-to-text </a:t>
            </a:r>
            <a:endParaRPr lang="en-US" u="sng" dirty="0" smtClean="0"/>
          </a:p>
          <a:p>
            <a:pPr lvl="1"/>
            <a:r>
              <a:rPr lang="en-US" dirty="0" smtClean="0"/>
              <a:t>Offer alternatives for visual information</a:t>
            </a:r>
          </a:p>
          <a:p>
            <a:pPr lvl="2"/>
            <a:r>
              <a:rPr lang="en-US" dirty="0"/>
              <a:t>Provide descriptions (text or spoken) for all images, graphics, </a:t>
            </a:r>
            <a:r>
              <a:rPr lang="en-US" dirty="0" smtClean="0"/>
              <a:t>videos, </a:t>
            </a:r>
            <a:r>
              <a:rPr lang="en-US" dirty="0"/>
              <a:t>or animations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http://powayusd.sdcoe.k12.ca.us/projects/edtechcentral/images/GRPGRP_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08" y="2600325"/>
            <a:ext cx="732692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19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53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206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623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1-13 at 7.43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7" y="0"/>
            <a:ext cx="9093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548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2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29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Multiple Means of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/>
              <a:t>Provide options for language, mathematical expressions, and </a:t>
            </a:r>
            <a:r>
              <a:rPr lang="en-US" dirty="0" smtClean="0"/>
              <a:t>symbols</a:t>
            </a:r>
          </a:p>
          <a:p>
            <a:pPr lvl="1"/>
            <a:r>
              <a:rPr lang="en-US" dirty="0"/>
              <a:t>Clarify vocabulary and </a:t>
            </a:r>
            <a:r>
              <a:rPr lang="en-US" dirty="0" smtClean="0"/>
              <a:t>symbols</a:t>
            </a:r>
          </a:p>
          <a:p>
            <a:pPr lvl="1"/>
            <a:r>
              <a:rPr lang="en-US" dirty="0"/>
              <a:t>Clarify syntax and structure</a:t>
            </a:r>
            <a:endParaRPr lang="en-US" dirty="0" smtClean="0"/>
          </a:p>
          <a:p>
            <a:pPr lvl="1"/>
            <a:r>
              <a:rPr lang="en-US" dirty="0"/>
              <a:t>Support decoding text, mathematical notation, and </a:t>
            </a:r>
            <a:r>
              <a:rPr lang="en-US" dirty="0" smtClean="0"/>
              <a:t>symbols</a:t>
            </a:r>
          </a:p>
          <a:p>
            <a:pPr lvl="1"/>
            <a:r>
              <a:rPr lang="en-US" dirty="0"/>
              <a:t>Promote understanding across </a:t>
            </a:r>
            <a:r>
              <a:rPr lang="en-US" dirty="0" smtClean="0"/>
              <a:t>languages</a:t>
            </a:r>
          </a:p>
          <a:p>
            <a:pPr lvl="1"/>
            <a:r>
              <a:rPr lang="en-US" dirty="0"/>
              <a:t>Illustrate through multiple media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Multiple Means of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/>
              <a:t>Provide options for </a:t>
            </a:r>
            <a:r>
              <a:rPr lang="en-US" dirty="0" smtClean="0"/>
              <a:t>comprehension</a:t>
            </a:r>
          </a:p>
          <a:p>
            <a:pPr lvl="1"/>
            <a:r>
              <a:rPr lang="en-US" dirty="0"/>
              <a:t>Activate or supply background </a:t>
            </a:r>
            <a:r>
              <a:rPr lang="en-US" dirty="0" smtClean="0"/>
              <a:t>knowledge</a:t>
            </a:r>
          </a:p>
          <a:p>
            <a:pPr lvl="1"/>
            <a:r>
              <a:rPr lang="en-US" dirty="0"/>
              <a:t>Highlight patterns, critical features, big ideas, and </a:t>
            </a:r>
            <a:r>
              <a:rPr lang="en-US" dirty="0" smtClean="0"/>
              <a:t>relationships</a:t>
            </a:r>
          </a:p>
          <a:p>
            <a:pPr lvl="1"/>
            <a:r>
              <a:rPr lang="en-US" dirty="0"/>
              <a:t>Guide information processing, visualization, and </a:t>
            </a:r>
            <a:r>
              <a:rPr lang="en-US" dirty="0" smtClean="0"/>
              <a:t>manipulation</a:t>
            </a:r>
          </a:p>
          <a:p>
            <a:pPr lvl="1"/>
            <a:r>
              <a:rPr lang="en-US" dirty="0" smtClean="0"/>
              <a:t>Maximize </a:t>
            </a:r>
            <a:r>
              <a:rPr lang="en-US" dirty="0"/>
              <a:t>transfer and generalization</a:t>
            </a:r>
          </a:p>
        </p:txBody>
      </p:sp>
    </p:spTree>
    <p:extLst>
      <p:ext uri="{BB962C8B-B14F-4D97-AF65-F5344CB8AC3E}">
        <p14:creationId xmlns:p14="http://schemas.microsoft.com/office/powerpoint/2010/main" val="310345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Strategic </a:t>
            </a:r>
            <a:r>
              <a:rPr lang="en-US" dirty="0" smtClean="0"/>
              <a:t>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/>
          <a:lstStyle/>
          <a:p>
            <a:r>
              <a:rPr lang="en-US" dirty="0"/>
              <a:t>Provide Multiple Means of Action and </a:t>
            </a:r>
            <a:r>
              <a:rPr lang="en-US" dirty="0" smtClean="0"/>
              <a:t>Expression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66800" y="2971800"/>
            <a:ext cx="7010400" cy="3429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55474" y="3277612"/>
            <a:ext cx="6324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200" dirty="0">
                <a:latin typeface="Calibri" pitchFamily="34" charset="0"/>
                <a:cs typeface="Calibri" pitchFamily="34" charset="0"/>
              </a:rPr>
              <a:t>Planning and performing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tasks.</a:t>
            </a:r>
          </a:p>
          <a:p>
            <a:pPr marL="0" lvl="1"/>
            <a:r>
              <a:rPr lang="en-US" sz="320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we organize and express our </a:t>
            </a:r>
            <a:r>
              <a:rPr lang="en-US" sz="3200" dirty="0" smtClean="0">
                <a:latin typeface="Calibri" pitchFamily="34" charset="0"/>
                <a:cs typeface="Calibri" pitchFamily="34" charset="0"/>
              </a:rPr>
              <a:t>ideas.</a:t>
            </a:r>
          </a:p>
          <a:p>
            <a:pPr marL="0" lvl="1"/>
            <a:r>
              <a:rPr lang="en-US" sz="3200" dirty="0" smtClean="0">
                <a:latin typeface="Calibri" pitchFamily="34" charset="0"/>
                <a:cs typeface="Calibri" pitchFamily="34" charset="0"/>
              </a:rPr>
              <a:t>Writing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an essay or solving a math problem are strategic tasks. 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793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542</Words>
  <Application>Microsoft Macintosh PowerPoint</Application>
  <PresentationFormat>On-screen Show (4:3)</PresentationFormat>
  <Paragraphs>95</Paragraphs>
  <Slides>64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UDL Brain Research</vt:lpstr>
      <vt:lpstr>Recognition Network</vt:lpstr>
      <vt:lpstr>Multiple Means of Representation</vt:lpstr>
      <vt:lpstr>Multiple Means of Representation</vt:lpstr>
      <vt:lpstr>Multiple Means of Representation</vt:lpstr>
      <vt:lpstr>Multiple Means of Representation</vt:lpstr>
      <vt:lpstr>Strategic Network</vt:lpstr>
      <vt:lpstr>Provide Multiple Means of Action and Expression</vt:lpstr>
      <vt:lpstr>Provide Multiple Means of Action and Expression</vt:lpstr>
      <vt:lpstr>Provide Multiple Means of Action and Expression</vt:lpstr>
      <vt:lpstr>Provide Multiple Means of Action and Expression</vt:lpstr>
      <vt:lpstr>Affective Network</vt:lpstr>
      <vt:lpstr>Provide Multiple Means of Engagement  </vt:lpstr>
      <vt:lpstr>Provide Multiple Means of Engagement  </vt:lpstr>
      <vt:lpstr>Provide Multiple Means of Engagement  </vt:lpstr>
      <vt:lpstr>Provide Multiple Means of Engagement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USF  MTSS Region 5 Loan Library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 DUTRA</dc:creator>
  <cp:lastModifiedBy>Tony Dutra</cp:lastModifiedBy>
  <cp:revision>3</cp:revision>
  <dcterms:created xsi:type="dcterms:W3CDTF">2012-11-09T18:08:31Z</dcterms:created>
  <dcterms:modified xsi:type="dcterms:W3CDTF">2012-11-13T12:46:47Z</dcterms:modified>
</cp:coreProperties>
</file>